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354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1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8B46D96F-03DB-4B32-9340-51DB1AB671F1}"/>
    <pc:docChg chg="custSel modSld">
      <pc:chgData name="Yudithia Ardiyani" userId="245c17805d01a989" providerId="LiveId" clId="{8B46D96F-03DB-4B32-9340-51DB1AB671F1}" dt="2023-04-27T15:16:52.883" v="37" actId="478"/>
      <pc:docMkLst>
        <pc:docMk/>
      </pc:docMkLst>
      <pc:sldChg chg="addSp modSp mod">
        <pc:chgData name="Yudithia Ardiyani" userId="245c17805d01a989" providerId="LiveId" clId="{8B46D96F-03DB-4B32-9340-51DB1AB671F1}" dt="2023-04-27T15:10:49.258" v="13" actId="1076"/>
        <pc:sldMkLst>
          <pc:docMk/>
          <pc:sldMk cId="3422203642" sldId="362"/>
        </pc:sldMkLst>
        <pc:spChg chg="add">
          <ac:chgData name="Yudithia Ardiyani" userId="245c17805d01a989" providerId="LiveId" clId="{8B46D96F-03DB-4B32-9340-51DB1AB671F1}" dt="2023-04-27T15:08:21.543" v="0" actId="11529"/>
          <ac:spMkLst>
            <pc:docMk/>
            <pc:sldMk cId="3422203642" sldId="362"/>
            <ac:spMk id="5" creationId="{CCC7D3F9-1430-4AA8-8816-47B325EEE5AF}"/>
          </ac:spMkLst>
        </pc:spChg>
        <pc:spChg chg="add mod">
          <ac:chgData name="Yudithia Ardiyani" userId="245c17805d01a989" providerId="LiveId" clId="{8B46D96F-03DB-4B32-9340-51DB1AB671F1}" dt="2023-04-27T15:08:36.111" v="2" actId="1076"/>
          <ac:spMkLst>
            <pc:docMk/>
            <pc:sldMk cId="3422203642" sldId="362"/>
            <ac:spMk id="9" creationId="{EE322D8F-E09C-4D8D-BB54-AB0A2D458424}"/>
          </ac:spMkLst>
        </pc:spChg>
        <pc:spChg chg="add mod">
          <ac:chgData name="Yudithia Ardiyani" userId="245c17805d01a989" providerId="LiveId" clId="{8B46D96F-03DB-4B32-9340-51DB1AB671F1}" dt="2023-04-27T15:08:53.929" v="4" actId="1076"/>
          <ac:spMkLst>
            <pc:docMk/>
            <pc:sldMk cId="3422203642" sldId="362"/>
            <ac:spMk id="10" creationId="{5EC42C44-6462-4EF6-BDE8-FBF45B89C3C1}"/>
          </ac:spMkLst>
        </pc:spChg>
        <pc:spChg chg="add mod">
          <ac:chgData name="Yudithia Ardiyani" userId="245c17805d01a989" providerId="LiveId" clId="{8B46D96F-03DB-4B32-9340-51DB1AB671F1}" dt="2023-04-27T15:09:32.993" v="7" actId="207"/>
          <ac:spMkLst>
            <pc:docMk/>
            <pc:sldMk cId="3422203642" sldId="362"/>
            <ac:spMk id="11" creationId="{3300D320-20A3-4BD8-AF1B-830141AC3EE5}"/>
          </ac:spMkLst>
        </pc:spChg>
        <pc:spChg chg="add mod">
          <ac:chgData name="Yudithia Ardiyani" userId="245c17805d01a989" providerId="LiveId" clId="{8B46D96F-03DB-4B32-9340-51DB1AB671F1}" dt="2023-04-27T15:10:21.147" v="11" actId="1076"/>
          <ac:spMkLst>
            <pc:docMk/>
            <pc:sldMk cId="3422203642" sldId="362"/>
            <ac:spMk id="13" creationId="{21680718-0959-4841-93A3-A682F36C8AD9}"/>
          </ac:spMkLst>
        </pc:spChg>
        <pc:picChg chg="add mod">
          <ac:chgData name="Yudithia Ardiyani" userId="245c17805d01a989" providerId="LiveId" clId="{8B46D96F-03DB-4B32-9340-51DB1AB671F1}" dt="2023-04-27T15:09:59.902" v="9" actId="1076"/>
          <ac:picMkLst>
            <pc:docMk/>
            <pc:sldMk cId="3422203642" sldId="362"/>
            <ac:picMk id="12" creationId="{E1F59CF6-8204-4352-BB86-C6028D5F3D31}"/>
          </ac:picMkLst>
        </pc:picChg>
        <pc:picChg chg="add mod">
          <ac:chgData name="Yudithia Ardiyani" userId="245c17805d01a989" providerId="LiveId" clId="{8B46D96F-03DB-4B32-9340-51DB1AB671F1}" dt="2023-04-27T15:10:49.258" v="13" actId="1076"/>
          <ac:picMkLst>
            <pc:docMk/>
            <pc:sldMk cId="3422203642" sldId="362"/>
            <ac:picMk id="14" creationId="{566FF75A-34A9-4C4F-AC8B-E941D508D316}"/>
          </ac:picMkLst>
        </pc:picChg>
      </pc:sldChg>
      <pc:sldChg chg="addSp modSp mod">
        <pc:chgData name="Yudithia Ardiyani" userId="245c17805d01a989" providerId="LiveId" clId="{8B46D96F-03DB-4B32-9340-51DB1AB671F1}" dt="2023-04-27T15:16:39.683" v="36" actId="1076"/>
        <pc:sldMkLst>
          <pc:docMk/>
          <pc:sldMk cId="1144096814" sldId="363"/>
        </pc:sldMkLst>
        <pc:spChg chg="add mod">
          <ac:chgData name="Yudithia Ardiyani" userId="245c17805d01a989" providerId="LiveId" clId="{8B46D96F-03DB-4B32-9340-51DB1AB671F1}" dt="2023-04-27T15:11:49.577" v="16" actId="14100"/>
          <ac:spMkLst>
            <pc:docMk/>
            <pc:sldMk cId="1144096814" sldId="363"/>
            <ac:spMk id="10" creationId="{61E51CC6-0A39-48DA-B7EE-DD7151576D02}"/>
          </ac:spMkLst>
        </pc:spChg>
        <pc:spChg chg="add mod">
          <ac:chgData name="Yudithia Ardiyani" userId="245c17805d01a989" providerId="LiveId" clId="{8B46D96F-03DB-4B32-9340-51DB1AB671F1}" dt="2023-04-27T15:13:32.162" v="20" actId="1076"/>
          <ac:spMkLst>
            <pc:docMk/>
            <pc:sldMk cId="1144096814" sldId="363"/>
            <ac:spMk id="12" creationId="{0BA02D1A-965D-4AA1-B386-51F0124201A2}"/>
          </ac:spMkLst>
        </pc:spChg>
        <pc:spChg chg="add mod">
          <ac:chgData name="Yudithia Ardiyani" userId="245c17805d01a989" providerId="LiveId" clId="{8B46D96F-03DB-4B32-9340-51DB1AB671F1}" dt="2023-04-27T15:15:50.495" v="32" actId="1076"/>
          <ac:spMkLst>
            <pc:docMk/>
            <pc:sldMk cId="1144096814" sldId="363"/>
            <ac:spMk id="16" creationId="{1931F30C-9113-4637-A2E8-02092C4F72E0}"/>
          </ac:spMkLst>
        </pc:spChg>
        <pc:picChg chg="add mod">
          <ac:chgData name="Yudithia Ardiyani" userId="245c17805d01a989" providerId="LiveId" clId="{8B46D96F-03DB-4B32-9340-51DB1AB671F1}" dt="2023-04-27T15:13:06.984" v="18" actId="1076"/>
          <ac:picMkLst>
            <pc:docMk/>
            <pc:sldMk cId="1144096814" sldId="363"/>
            <ac:picMk id="11" creationId="{2BF973C6-1BC9-43A1-8A0B-2939F1F5ECAE}"/>
          </ac:picMkLst>
        </pc:picChg>
        <pc:picChg chg="add mod">
          <ac:chgData name="Yudithia Ardiyani" userId="245c17805d01a989" providerId="LiveId" clId="{8B46D96F-03DB-4B32-9340-51DB1AB671F1}" dt="2023-04-27T15:14:03.890" v="22" actId="1076"/>
          <ac:picMkLst>
            <pc:docMk/>
            <pc:sldMk cId="1144096814" sldId="363"/>
            <ac:picMk id="13" creationId="{0FC85A90-6D68-43F3-93E2-B9605CF5F4CD}"/>
          </ac:picMkLst>
        </pc:picChg>
        <pc:picChg chg="add mod">
          <ac:chgData name="Yudithia Ardiyani" userId="245c17805d01a989" providerId="LiveId" clId="{8B46D96F-03DB-4B32-9340-51DB1AB671F1}" dt="2023-04-27T15:14:55.525" v="25" actId="1076"/>
          <ac:picMkLst>
            <pc:docMk/>
            <pc:sldMk cId="1144096814" sldId="363"/>
            <ac:picMk id="14" creationId="{5A7D2AAE-0F60-4290-8C15-6F2739FB7ED4}"/>
          </ac:picMkLst>
        </pc:picChg>
        <pc:picChg chg="add mod">
          <ac:chgData name="Yudithia Ardiyani" userId="245c17805d01a989" providerId="LiveId" clId="{8B46D96F-03DB-4B32-9340-51DB1AB671F1}" dt="2023-04-27T15:15:46.058" v="31" actId="1076"/>
          <ac:picMkLst>
            <pc:docMk/>
            <pc:sldMk cId="1144096814" sldId="363"/>
            <ac:picMk id="15" creationId="{7F16A414-3C9F-432F-BB9C-30A462DEB81A}"/>
          </ac:picMkLst>
        </pc:picChg>
        <pc:picChg chg="add mod">
          <ac:chgData name="Yudithia Ardiyani" userId="245c17805d01a989" providerId="LiveId" clId="{8B46D96F-03DB-4B32-9340-51DB1AB671F1}" dt="2023-04-27T15:16:18.024" v="34" actId="1076"/>
          <ac:picMkLst>
            <pc:docMk/>
            <pc:sldMk cId="1144096814" sldId="363"/>
            <ac:picMk id="17" creationId="{EC19FDCC-C047-49E8-ADF7-10341D89DEA3}"/>
          </ac:picMkLst>
        </pc:picChg>
        <pc:picChg chg="add mod">
          <ac:chgData name="Yudithia Ardiyani" userId="245c17805d01a989" providerId="LiveId" clId="{8B46D96F-03DB-4B32-9340-51DB1AB671F1}" dt="2023-04-27T15:16:39.683" v="36" actId="1076"/>
          <ac:picMkLst>
            <pc:docMk/>
            <pc:sldMk cId="1144096814" sldId="363"/>
            <ac:picMk id="18" creationId="{9F21A690-AE50-4265-A797-1DCA1CB4D6C3}"/>
          </ac:picMkLst>
        </pc:picChg>
      </pc:sldChg>
      <pc:sldChg chg="delSp mod">
        <pc:chgData name="Yudithia Ardiyani" userId="245c17805d01a989" providerId="LiveId" clId="{8B46D96F-03DB-4B32-9340-51DB1AB671F1}" dt="2023-04-27T15:16:52.883" v="37" actId="478"/>
        <pc:sldMkLst>
          <pc:docMk/>
          <pc:sldMk cId="3580399755" sldId="364"/>
        </pc:sldMkLst>
        <pc:picChg chg="del">
          <ac:chgData name="Yudithia Ardiyani" userId="245c17805d01a989" providerId="LiveId" clId="{8B46D96F-03DB-4B32-9340-51DB1AB671F1}" dt="2023-04-27T15:16:52.883" v="37" actId="478"/>
          <ac:picMkLst>
            <pc:docMk/>
            <pc:sldMk cId="3580399755" sldId="364"/>
            <ac:picMk id="5" creationId="{125A9CE7-C614-46A5-B499-AFD5A0EF5BC8}"/>
          </ac:picMkLst>
        </pc:picChg>
      </pc:sldChg>
    </pc:docChg>
  </pc:docChgLst>
  <pc:docChgLst>
    <pc:chgData name="Yudithia Ardiyani" userId="245c17805d01a989" providerId="LiveId" clId="{76D33783-24AB-434B-B78F-DDDE4A28FADA}"/>
    <pc:docChg chg="undo custSel addSld modSld">
      <pc:chgData name="Yudithia Ardiyani" userId="245c17805d01a989" providerId="LiveId" clId="{76D33783-24AB-434B-B78F-DDDE4A28FADA}" dt="2023-05-14T12:43:09.353" v="168" actId="20577"/>
      <pc:docMkLst>
        <pc:docMk/>
      </pc:docMkLst>
      <pc:sldChg chg="modSp mod">
        <pc:chgData name="Yudithia Ardiyani" userId="245c17805d01a989" providerId="LiveId" clId="{76D33783-24AB-434B-B78F-DDDE4A28FADA}" dt="2023-05-14T12:43:09.353" v="168" actId="20577"/>
        <pc:sldMkLst>
          <pc:docMk/>
          <pc:sldMk cId="4002821068" sldId="257"/>
        </pc:sldMkLst>
        <pc:spChg chg="mod">
          <ac:chgData name="Yudithia Ardiyani" userId="245c17805d01a989" providerId="LiveId" clId="{76D33783-24AB-434B-B78F-DDDE4A28FADA}" dt="2023-05-14T12:43:09.353" v="168" actId="20577"/>
          <ac:spMkLst>
            <pc:docMk/>
            <pc:sldMk cId="4002821068" sldId="257"/>
            <ac:spMk id="2" creationId="{00000000-0000-0000-0000-000000000000}"/>
          </ac:spMkLst>
        </pc:spChg>
      </pc:sldChg>
      <pc:sldChg chg="addSp delSp modSp mod">
        <pc:chgData name="Yudithia Ardiyani" userId="245c17805d01a989" providerId="LiveId" clId="{76D33783-24AB-434B-B78F-DDDE4A28FADA}" dt="2023-05-05T16:14:30.574" v="30" actId="1076"/>
        <pc:sldMkLst>
          <pc:docMk/>
          <pc:sldMk cId="3580399755" sldId="364"/>
        </pc:sldMkLst>
        <pc:spChg chg="add">
          <ac:chgData name="Yudithia Ardiyani" userId="245c17805d01a989" providerId="LiveId" clId="{76D33783-24AB-434B-B78F-DDDE4A28FADA}" dt="2023-05-05T16:08:52.976" v="2" actId="11529"/>
          <ac:spMkLst>
            <pc:docMk/>
            <pc:sldMk cId="3580399755" sldId="364"/>
            <ac:spMk id="5" creationId="{D58144BB-AF1E-44A7-AED9-B414F30D642A}"/>
          </ac:spMkLst>
        </pc:spChg>
        <pc:spChg chg="add del mod">
          <ac:chgData name="Yudithia Ardiyani" userId="245c17805d01a989" providerId="LiveId" clId="{76D33783-24AB-434B-B78F-DDDE4A28FADA}" dt="2023-05-05T16:12:31.660" v="19" actId="11529"/>
          <ac:spMkLst>
            <pc:docMk/>
            <pc:sldMk cId="3580399755" sldId="364"/>
            <ac:spMk id="7" creationId="{D0456718-96D0-46F7-86A2-B929735A314C}"/>
          </ac:spMkLst>
        </pc:spChg>
        <pc:spChg chg="add mod">
          <ac:chgData name="Yudithia Ardiyani" userId="245c17805d01a989" providerId="LiveId" clId="{76D33783-24AB-434B-B78F-DDDE4A28FADA}" dt="2023-05-05T16:09:35.162" v="5" actId="3062"/>
          <ac:spMkLst>
            <pc:docMk/>
            <pc:sldMk cId="3580399755" sldId="364"/>
            <ac:spMk id="8" creationId="{2B2C3E6A-A83D-4F06-9992-4A6599A6FF4C}"/>
          </ac:spMkLst>
        </pc:spChg>
        <pc:spChg chg="add mod">
          <ac:chgData name="Yudithia Ardiyani" userId="245c17805d01a989" providerId="LiveId" clId="{76D33783-24AB-434B-B78F-DDDE4A28FADA}" dt="2023-05-05T16:10:52.182" v="10" actId="1076"/>
          <ac:spMkLst>
            <pc:docMk/>
            <pc:sldMk cId="3580399755" sldId="364"/>
            <ac:spMk id="11" creationId="{3A6A6DE5-5F7C-462D-B6FD-F171343867CD}"/>
          </ac:spMkLst>
        </pc:spChg>
        <pc:spChg chg="add mod">
          <ac:chgData name="Yudithia Ardiyani" userId="245c17805d01a989" providerId="LiveId" clId="{76D33783-24AB-434B-B78F-DDDE4A28FADA}" dt="2023-05-05T16:10:57.098" v="11" actId="1076"/>
          <ac:spMkLst>
            <pc:docMk/>
            <pc:sldMk cId="3580399755" sldId="364"/>
            <ac:spMk id="12" creationId="{F4934C43-C88B-43EA-ADDE-72A909D43F92}"/>
          </ac:spMkLst>
        </pc:spChg>
        <pc:spChg chg="add mod">
          <ac:chgData name="Yudithia Ardiyani" userId="245c17805d01a989" providerId="LiveId" clId="{76D33783-24AB-434B-B78F-DDDE4A28FADA}" dt="2023-05-05T16:14:13.065" v="29" actId="207"/>
          <ac:spMkLst>
            <pc:docMk/>
            <pc:sldMk cId="3580399755" sldId="364"/>
            <ac:spMk id="14" creationId="{C2BE7471-3F53-4BE2-BCD3-66050D1FF6C6}"/>
          </ac:spMkLst>
        </pc:spChg>
        <pc:spChg chg="add mod">
          <ac:chgData name="Yudithia Ardiyani" userId="245c17805d01a989" providerId="LiveId" clId="{76D33783-24AB-434B-B78F-DDDE4A28FADA}" dt="2023-05-05T16:12:48.912" v="23" actId="1076"/>
          <ac:spMkLst>
            <pc:docMk/>
            <pc:sldMk cId="3580399755" sldId="364"/>
            <ac:spMk id="16" creationId="{A99C23E5-5374-4C15-B960-14410F85D254}"/>
          </ac:spMkLst>
        </pc:spChg>
        <pc:spChg chg="add mod">
          <ac:chgData name="Yudithia Ardiyani" userId="245c17805d01a989" providerId="LiveId" clId="{76D33783-24AB-434B-B78F-DDDE4A28FADA}" dt="2023-05-05T16:13:01.414" v="24" actId="1076"/>
          <ac:spMkLst>
            <pc:docMk/>
            <pc:sldMk cId="3580399755" sldId="364"/>
            <ac:spMk id="18" creationId="{650498CF-09AB-4BFB-98E1-76A817A81F2B}"/>
          </ac:spMkLst>
        </pc:spChg>
        <pc:picChg chg="add mod">
          <ac:chgData name="Yudithia Ardiyani" userId="245c17805d01a989" providerId="LiveId" clId="{76D33783-24AB-434B-B78F-DDDE4A28FADA}" dt="2023-05-05T16:08:14.178" v="1" actId="1076"/>
          <ac:picMkLst>
            <pc:docMk/>
            <pc:sldMk cId="3580399755" sldId="364"/>
            <ac:picMk id="6" creationId="{76865D5A-CA12-43A9-A4FC-EE9E02B04FBD}"/>
          </ac:picMkLst>
        </pc:picChg>
        <pc:picChg chg="add mod">
          <ac:chgData name="Yudithia Ardiyani" userId="245c17805d01a989" providerId="LiveId" clId="{76D33783-24AB-434B-B78F-DDDE4A28FADA}" dt="2023-05-05T16:10:44.702" v="8" actId="1076"/>
          <ac:picMkLst>
            <pc:docMk/>
            <pc:sldMk cId="3580399755" sldId="364"/>
            <ac:picMk id="9" creationId="{F5A62905-7EDD-4A90-B88F-0285294529F2}"/>
          </ac:picMkLst>
        </pc:picChg>
        <pc:picChg chg="add mod">
          <ac:chgData name="Yudithia Ardiyani" userId="245c17805d01a989" providerId="LiveId" clId="{76D33783-24AB-434B-B78F-DDDE4A28FADA}" dt="2023-05-05T16:10:48.549" v="9" actId="1076"/>
          <ac:picMkLst>
            <pc:docMk/>
            <pc:sldMk cId="3580399755" sldId="364"/>
            <ac:picMk id="10" creationId="{7E297C32-D113-4AFC-8ECF-7FD2A85008A1}"/>
          </ac:picMkLst>
        </pc:picChg>
        <pc:picChg chg="add mod">
          <ac:chgData name="Yudithia Ardiyani" userId="245c17805d01a989" providerId="LiveId" clId="{76D33783-24AB-434B-B78F-DDDE4A28FADA}" dt="2023-05-05T16:11:44.632" v="12" actId="1076"/>
          <ac:picMkLst>
            <pc:docMk/>
            <pc:sldMk cId="3580399755" sldId="364"/>
            <ac:picMk id="13" creationId="{15859DF0-D75F-4171-B669-30EBABB5D2B5}"/>
          </ac:picMkLst>
        </pc:picChg>
        <pc:picChg chg="add mod">
          <ac:chgData name="Yudithia Ardiyani" userId="245c17805d01a989" providerId="LiveId" clId="{76D33783-24AB-434B-B78F-DDDE4A28FADA}" dt="2023-05-05T16:12:44.773" v="22" actId="1076"/>
          <ac:picMkLst>
            <pc:docMk/>
            <pc:sldMk cId="3580399755" sldId="364"/>
            <ac:picMk id="15" creationId="{4DAC1537-81D8-4EA2-8A78-FFDC7A6EB7D0}"/>
          </ac:picMkLst>
        </pc:picChg>
        <pc:picChg chg="add mod">
          <ac:chgData name="Yudithia Ardiyani" userId="245c17805d01a989" providerId="LiveId" clId="{76D33783-24AB-434B-B78F-DDDE4A28FADA}" dt="2023-05-05T16:14:30.574" v="30" actId="1076"/>
          <ac:picMkLst>
            <pc:docMk/>
            <pc:sldMk cId="3580399755" sldId="364"/>
            <ac:picMk id="17" creationId="{02DDB910-F5CF-4815-9908-172B3AE7FEBC}"/>
          </ac:picMkLst>
        </pc:picChg>
        <pc:picChg chg="mod">
          <ac:chgData name="Yudithia Ardiyani" userId="245c17805d01a989" providerId="LiveId" clId="{76D33783-24AB-434B-B78F-DDDE4A28FADA}" dt="2023-05-05T16:12:39.112" v="21" actId="1076"/>
          <ac:picMkLst>
            <pc:docMk/>
            <pc:sldMk cId="3580399755" sldId="364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76D33783-24AB-434B-B78F-DDDE4A28FADA}" dt="2023-05-05T16:20:38.306" v="68" actId="1076"/>
        <pc:sldMkLst>
          <pc:docMk/>
          <pc:sldMk cId="3580399755" sldId="365"/>
        </pc:sldMkLst>
        <pc:spChg chg="add mod">
          <ac:chgData name="Yudithia Ardiyani" userId="245c17805d01a989" providerId="LiveId" clId="{76D33783-24AB-434B-B78F-DDDE4A28FADA}" dt="2023-05-05T16:18:30.653" v="51" actId="1076"/>
          <ac:spMkLst>
            <pc:docMk/>
            <pc:sldMk cId="3580399755" sldId="365"/>
            <ac:spMk id="6" creationId="{CC6F7677-453D-4FD0-B117-600C4FA305BC}"/>
          </ac:spMkLst>
        </pc:spChg>
        <pc:spChg chg="del">
          <ac:chgData name="Yudithia Ardiyani" userId="245c17805d01a989" providerId="LiveId" clId="{76D33783-24AB-434B-B78F-DDDE4A28FADA}" dt="2023-05-05T16:14:45.900" v="31" actId="478"/>
          <ac:spMkLst>
            <pc:docMk/>
            <pc:sldMk cId="3580399755" sldId="365"/>
            <ac:spMk id="8" creationId="{8AC1A2C6-5C4E-470B-8305-9140F4B2DBEE}"/>
          </ac:spMkLst>
        </pc:spChg>
        <pc:spChg chg="add mod">
          <ac:chgData name="Yudithia Ardiyani" userId="245c17805d01a989" providerId="LiveId" clId="{76D33783-24AB-434B-B78F-DDDE4A28FADA}" dt="2023-05-05T16:20:15.449" v="63" actId="1076"/>
          <ac:spMkLst>
            <pc:docMk/>
            <pc:sldMk cId="3580399755" sldId="365"/>
            <ac:spMk id="13" creationId="{198A60BF-A080-459B-A190-728617FD18A0}"/>
          </ac:spMkLst>
        </pc:spChg>
        <pc:spChg chg="add mod">
          <ac:chgData name="Yudithia Ardiyani" userId="245c17805d01a989" providerId="LiveId" clId="{76D33783-24AB-434B-B78F-DDDE4A28FADA}" dt="2023-05-05T16:20:31.553" v="66" actId="1076"/>
          <ac:spMkLst>
            <pc:docMk/>
            <pc:sldMk cId="3580399755" sldId="365"/>
            <ac:spMk id="15" creationId="{2935699D-AA45-4E88-B185-6FA390C4CBB8}"/>
          </ac:spMkLst>
        </pc:spChg>
        <pc:spChg chg="add mod">
          <ac:chgData name="Yudithia Ardiyani" userId="245c17805d01a989" providerId="LiveId" clId="{76D33783-24AB-434B-B78F-DDDE4A28FADA}" dt="2023-05-05T16:19:58.075" v="60" actId="207"/>
          <ac:spMkLst>
            <pc:docMk/>
            <pc:sldMk cId="3580399755" sldId="365"/>
            <ac:spMk id="19" creationId="{73FFB84F-D8BA-425E-B2FF-F1B0058E1BA0}"/>
          </ac:spMkLst>
        </pc:spChg>
        <pc:picChg chg="del">
          <ac:chgData name="Yudithia Ardiyani" userId="245c17805d01a989" providerId="LiveId" clId="{76D33783-24AB-434B-B78F-DDDE4A28FADA}" dt="2023-05-05T16:14:49.080" v="32" actId="478"/>
          <ac:picMkLst>
            <pc:docMk/>
            <pc:sldMk cId="3580399755" sldId="365"/>
            <ac:picMk id="5" creationId="{63C80125-A25E-4C76-ABB7-388D72558013}"/>
          </ac:picMkLst>
        </pc:picChg>
        <pc:picChg chg="del">
          <ac:chgData name="Yudithia Ardiyani" userId="245c17805d01a989" providerId="LiveId" clId="{76D33783-24AB-434B-B78F-DDDE4A28FADA}" dt="2023-05-05T16:14:51.224" v="33" actId="478"/>
          <ac:picMkLst>
            <pc:docMk/>
            <pc:sldMk cId="3580399755" sldId="365"/>
            <ac:picMk id="9" creationId="{0177BBEE-D51B-41D6-A928-1A17362FE7FA}"/>
          </ac:picMkLst>
        </pc:picChg>
        <pc:picChg chg="add mod">
          <ac:chgData name="Yudithia Ardiyani" userId="245c17805d01a989" providerId="LiveId" clId="{76D33783-24AB-434B-B78F-DDDE4A28FADA}" dt="2023-05-05T16:19:31.887" v="57" actId="1076"/>
          <ac:picMkLst>
            <pc:docMk/>
            <pc:sldMk cId="3580399755" sldId="365"/>
            <ac:picMk id="10" creationId="{2315890A-C0DC-487B-BAFD-4F5B5C63E768}"/>
          </ac:picMkLst>
        </pc:picChg>
        <pc:picChg chg="add mod">
          <ac:chgData name="Yudithia Ardiyani" userId="245c17805d01a989" providerId="LiveId" clId="{76D33783-24AB-434B-B78F-DDDE4A28FADA}" dt="2023-05-05T16:19:29.499" v="56" actId="14100"/>
          <ac:picMkLst>
            <pc:docMk/>
            <pc:sldMk cId="3580399755" sldId="365"/>
            <ac:picMk id="11" creationId="{AF553CE1-BD7B-463E-8D60-4DDC2B9F7F29}"/>
          </ac:picMkLst>
        </pc:picChg>
        <pc:picChg chg="add mod">
          <ac:chgData name="Yudithia Ardiyani" userId="245c17805d01a989" providerId="LiveId" clId="{76D33783-24AB-434B-B78F-DDDE4A28FADA}" dt="2023-05-05T16:20:09.568" v="62" actId="1076"/>
          <ac:picMkLst>
            <pc:docMk/>
            <pc:sldMk cId="3580399755" sldId="365"/>
            <ac:picMk id="12" creationId="{003ACE52-288E-499B-B1D9-9ADC979748BF}"/>
          </ac:picMkLst>
        </pc:picChg>
        <pc:picChg chg="add mod">
          <ac:chgData name="Yudithia Ardiyani" userId="245c17805d01a989" providerId="LiveId" clId="{76D33783-24AB-434B-B78F-DDDE4A28FADA}" dt="2023-05-05T16:20:26.182" v="65" actId="1076"/>
          <ac:picMkLst>
            <pc:docMk/>
            <pc:sldMk cId="3580399755" sldId="365"/>
            <ac:picMk id="14" creationId="{95DC6CDA-483A-4591-9085-3BA04B6AC56C}"/>
          </ac:picMkLst>
        </pc:picChg>
        <pc:picChg chg="add mod">
          <ac:chgData name="Yudithia Ardiyani" userId="245c17805d01a989" providerId="LiveId" clId="{76D33783-24AB-434B-B78F-DDDE4A28FADA}" dt="2023-05-05T16:20:38.306" v="68" actId="1076"/>
          <ac:picMkLst>
            <pc:docMk/>
            <pc:sldMk cId="3580399755" sldId="365"/>
            <ac:picMk id="16" creationId="{89D2FEF7-961D-487C-BBD0-047545DAA37D}"/>
          </ac:picMkLst>
        </pc:picChg>
        <pc:picChg chg="add mod">
          <ac:chgData name="Yudithia Ardiyani" userId="245c17805d01a989" providerId="LiveId" clId="{76D33783-24AB-434B-B78F-DDDE4A28FADA}" dt="2023-05-05T16:19:25.889" v="55" actId="14100"/>
          <ac:picMkLst>
            <pc:docMk/>
            <pc:sldMk cId="3580399755" sldId="365"/>
            <ac:picMk id="17" creationId="{CAF2AD6E-BD85-4F73-81C5-253255D40550}"/>
          </ac:picMkLst>
        </pc:picChg>
        <pc:picChg chg="add mod">
          <ac:chgData name="Yudithia Ardiyani" userId="245c17805d01a989" providerId="LiveId" clId="{76D33783-24AB-434B-B78F-DDDE4A28FADA}" dt="2023-05-05T16:20:34.084" v="67" actId="1076"/>
          <ac:picMkLst>
            <pc:docMk/>
            <pc:sldMk cId="3580399755" sldId="365"/>
            <ac:picMk id="18" creationId="{61EA18BE-8F5A-4A2C-AE62-36F1F4502EA3}"/>
          </ac:picMkLst>
        </pc:picChg>
      </pc:sldChg>
      <pc:sldChg chg="addSp delSp modSp mod">
        <pc:chgData name="Yudithia Ardiyani" userId="245c17805d01a989" providerId="LiveId" clId="{76D33783-24AB-434B-B78F-DDDE4A28FADA}" dt="2023-05-14T11:39:43.203" v="92" actId="14100"/>
        <pc:sldMkLst>
          <pc:docMk/>
          <pc:sldMk cId="3580399755" sldId="366"/>
        </pc:sldMkLst>
        <pc:spChg chg="mod">
          <ac:chgData name="Yudithia Ardiyani" userId="245c17805d01a989" providerId="LiveId" clId="{76D33783-24AB-434B-B78F-DDDE4A28FADA}" dt="2023-05-14T11:31:12.396" v="73" actId="1076"/>
          <ac:spMkLst>
            <pc:docMk/>
            <pc:sldMk cId="3580399755" sldId="366"/>
            <ac:spMk id="2" creationId="{00000000-0000-0000-0000-000000000000}"/>
          </ac:spMkLst>
        </pc:spChg>
        <pc:spChg chg="add mod">
          <ac:chgData name="Yudithia Ardiyani" userId="245c17805d01a989" providerId="LiveId" clId="{76D33783-24AB-434B-B78F-DDDE4A28FADA}" dt="2023-05-14T11:39:43.203" v="92" actId="14100"/>
          <ac:spMkLst>
            <pc:docMk/>
            <pc:sldMk cId="3580399755" sldId="366"/>
            <ac:spMk id="6" creationId="{73FF7851-39B3-4BDB-8877-A2DA4F61D370}"/>
          </ac:spMkLst>
        </pc:spChg>
        <pc:spChg chg="del">
          <ac:chgData name="Yudithia Ardiyani" userId="245c17805d01a989" providerId="LiveId" clId="{76D33783-24AB-434B-B78F-DDDE4A28FADA}" dt="2023-05-14T11:30:52.983" v="69" actId="478"/>
          <ac:spMkLst>
            <pc:docMk/>
            <pc:sldMk cId="3580399755" sldId="366"/>
            <ac:spMk id="7" creationId="{5CB65D6A-419F-4C2E-A4B4-1ABF7CC51EE7}"/>
          </ac:spMkLst>
        </pc:spChg>
        <pc:spChg chg="add mod">
          <ac:chgData name="Yudithia Ardiyani" userId="245c17805d01a989" providerId="LiveId" clId="{76D33783-24AB-434B-B78F-DDDE4A28FADA}" dt="2023-05-14T11:37:49.126" v="83" actId="207"/>
          <ac:spMkLst>
            <pc:docMk/>
            <pc:sldMk cId="3580399755" sldId="366"/>
            <ac:spMk id="11" creationId="{11F20382-4790-4B08-93EE-AB1077A5378F}"/>
          </ac:spMkLst>
        </pc:spChg>
        <pc:spChg chg="add mod">
          <ac:chgData name="Yudithia Ardiyani" userId="245c17805d01a989" providerId="LiveId" clId="{76D33783-24AB-434B-B78F-DDDE4A28FADA}" dt="2023-05-14T11:38:18.067" v="85" actId="1076"/>
          <ac:spMkLst>
            <pc:docMk/>
            <pc:sldMk cId="3580399755" sldId="366"/>
            <ac:spMk id="12" creationId="{CC59F457-344A-4C9E-9A40-30B79989AD80}"/>
          </ac:spMkLst>
        </pc:spChg>
        <pc:spChg chg="add mod">
          <ac:chgData name="Yudithia Ardiyani" userId="245c17805d01a989" providerId="LiveId" clId="{76D33783-24AB-434B-B78F-DDDE4A28FADA}" dt="2023-05-14T11:38:50.929" v="89" actId="1076"/>
          <ac:spMkLst>
            <pc:docMk/>
            <pc:sldMk cId="3580399755" sldId="366"/>
            <ac:spMk id="13" creationId="{1983B47C-1DF7-4E21-9980-1B426C50B02E}"/>
          </ac:spMkLst>
        </pc:spChg>
        <pc:picChg chg="mod">
          <ac:chgData name="Yudithia Ardiyani" userId="245c17805d01a989" providerId="LiveId" clId="{76D33783-24AB-434B-B78F-DDDE4A28FADA}" dt="2023-05-14T11:31:30.105" v="75" actId="1076"/>
          <ac:picMkLst>
            <pc:docMk/>
            <pc:sldMk cId="3580399755" sldId="366"/>
            <ac:picMk id="3" creationId="{00000000-0000-0000-0000-000000000000}"/>
          </ac:picMkLst>
        </pc:picChg>
        <pc:picChg chg="del">
          <ac:chgData name="Yudithia Ardiyani" userId="245c17805d01a989" providerId="LiveId" clId="{76D33783-24AB-434B-B78F-DDDE4A28FADA}" dt="2023-05-14T11:30:54.647" v="70" actId="478"/>
          <ac:picMkLst>
            <pc:docMk/>
            <pc:sldMk cId="3580399755" sldId="366"/>
            <ac:picMk id="5" creationId="{780B6A2D-C65A-4419-8C5A-C7EDDCBFB0E0}"/>
          </ac:picMkLst>
        </pc:picChg>
        <pc:picChg chg="del">
          <ac:chgData name="Yudithia Ardiyani" userId="245c17805d01a989" providerId="LiveId" clId="{76D33783-24AB-434B-B78F-DDDE4A28FADA}" dt="2023-05-14T11:30:56.719" v="71" actId="478"/>
          <ac:picMkLst>
            <pc:docMk/>
            <pc:sldMk cId="3580399755" sldId="366"/>
            <ac:picMk id="8" creationId="{F4B4816A-2E37-41C2-9769-970E52FF0A35}"/>
          </ac:picMkLst>
        </pc:picChg>
        <pc:picChg chg="add mod">
          <ac:chgData name="Yudithia Ardiyani" userId="245c17805d01a989" providerId="LiveId" clId="{76D33783-24AB-434B-B78F-DDDE4A28FADA}" dt="2023-05-14T11:37:04.265" v="80" actId="1076"/>
          <ac:picMkLst>
            <pc:docMk/>
            <pc:sldMk cId="3580399755" sldId="366"/>
            <ac:picMk id="10" creationId="{97091B28-D997-4ED6-A62F-A195E5590E08}"/>
          </ac:picMkLst>
        </pc:picChg>
        <pc:picChg chg="add mod">
          <ac:chgData name="Yudithia Ardiyani" userId="245c17805d01a989" providerId="LiveId" clId="{76D33783-24AB-434B-B78F-DDDE4A28FADA}" dt="2023-05-14T11:39:30.972" v="91" actId="1076"/>
          <ac:picMkLst>
            <pc:docMk/>
            <pc:sldMk cId="3580399755" sldId="366"/>
            <ac:picMk id="14" creationId="{99F43FBA-2A20-4E0E-AC78-8E99578AC474}"/>
          </ac:picMkLst>
        </pc:picChg>
      </pc:sldChg>
      <pc:sldChg chg="addSp modSp new mod">
        <pc:chgData name="Yudithia Ardiyani" userId="245c17805d01a989" providerId="LiveId" clId="{76D33783-24AB-434B-B78F-DDDE4A28FADA}" dt="2023-05-14T11:42:29.857" v="100" actId="1076"/>
        <pc:sldMkLst>
          <pc:docMk/>
          <pc:sldMk cId="1998372691" sldId="367"/>
        </pc:sldMkLst>
        <pc:spChg chg="add">
          <ac:chgData name="Yudithia Ardiyani" userId="245c17805d01a989" providerId="LiveId" clId="{76D33783-24AB-434B-B78F-DDDE4A28FADA}" dt="2023-05-14T11:31:26.434" v="74"/>
          <ac:spMkLst>
            <pc:docMk/>
            <pc:sldMk cId="1998372691" sldId="367"/>
            <ac:spMk id="2" creationId="{03C4F7B8-11C0-407E-B15F-621CF099F1CB}"/>
          </ac:spMkLst>
        </pc:spChg>
        <pc:spChg chg="add">
          <ac:chgData name="Yudithia Ardiyani" userId="245c17805d01a989" providerId="LiveId" clId="{76D33783-24AB-434B-B78F-DDDE4A28FADA}" dt="2023-05-14T11:31:50.699" v="77"/>
          <ac:spMkLst>
            <pc:docMk/>
            <pc:sldMk cId="1998372691" sldId="367"/>
            <ac:spMk id="4" creationId="{5148EEF3-4813-4C1C-8A06-F088EF573EF3}"/>
          </ac:spMkLst>
        </pc:spChg>
        <pc:spChg chg="add">
          <ac:chgData name="Yudithia Ardiyani" userId="245c17805d01a989" providerId="LiveId" clId="{76D33783-24AB-434B-B78F-DDDE4A28FADA}" dt="2023-05-14T11:40:13.791" v="93" actId="11529"/>
          <ac:spMkLst>
            <pc:docMk/>
            <pc:sldMk cId="1998372691" sldId="367"/>
            <ac:spMk id="5" creationId="{CEC48277-CD44-4295-9A10-AD7946A7B4A5}"/>
          </ac:spMkLst>
        </pc:spChg>
        <pc:spChg chg="add mod">
          <ac:chgData name="Yudithia Ardiyani" userId="245c17805d01a989" providerId="LiveId" clId="{76D33783-24AB-434B-B78F-DDDE4A28FADA}" dt="2023-05-14T11:40:49.037" v="95" actId="1076"/>
          <ac:spMkLst>
            <pc:docMk/>
            <pc:sldMk cId="1998372691" sldId="367"/>
            <ac:spMk id="6" creationId="{631C3C84-FDDA-4F35-8510-64172CB69685}"/>
          </ac:spMkLst>
        </pc:spChg>
        <pc:spChg chg="add mod">
          <ac:chgData name="Yudithia Ardiyani" userId="245c17805d01a989" providerId="LiveId" clId="{76D33783-24AB-434B-B78F-DDDE4A28FADA}" dt="2023-05-14T11:41:19.262" v="97" actId="1076"/>
          <ac:spMkLst>
            <pc:docMk/>
            <pc:sldMk cId="1998372691" sldId="367"/>
            <ac:spMk id="7" creationId="{294DB28D-403E-418A-B6E7-0D345940B4E7}"/>
          </ac:spMkLst>
        </pc:spChg>
        <pc:picChg chg="add mod">
          <ac:chgData name="Yudithia Ardiyani" userId="245c17805d01a989" providerId="LiveId" clId="{76D33783-24AB-434B-B78F-DDDE4A28FADA}" dt="2023-05-14T11:42:29.857" v="100" actId="1076"/>
          <ac:picMkLst>
            <pc:docMk/>
            <pc:sldMk cId="1998372691" sldId="367"/>
            <ac:picMk id="3" creationId="{27A8D92F-1F31-4EB4-8303-730A64E0A079}"/>
          </ac:picMkLst>
        </pc:picChg>
      </pc:sldChg>
      <pc:sldChg chg="addSp modSp new mod">
        <pc:chgData name="Yudithia Ardiyani" userId="245c17805d01a989" providerId="LiveId" clId="{76D33783-24AB-434B-B78F-DDDE4A28FADA}" dt="2023-05-14T11:46:13.668" v="118" actId="1076"/>
        <pc:sldMkLst>
          <pc:docMk/>
          <pc:sldMk cId="529046840" sldId="368"/>
        </pc:sldMkLst>
        <pc:spChg chg="add">
          <ac:chgData name="Yudithia Ardiyani" userId="245c17805d01a989" providerId="LiveId" clId="{76D33783-24AB-434B-B78F-DDDE4A28FADA}" dt="2023-05-14T11:42:26.680" v="99"/>
          <ac:spMkLst>
            <pc:docMk/>
            <pc:sldMk cId="529046840" sldId="368"/>
            <ac:spMk id="2" creationId="{995309D2-DA2F-4338-8430-766B3FAEBED8}"/>
          </ac:spMkLst>
        </pc:spChg>
        <pc:spChg chg="add">
          <ac:chgData name="Yudithia Ardiyani" userId="245c17805d01a989" providerId="LiveId" clId="{76D33783-24AB-434B-B78F-DDDE4A28FADA}" dt="2023-05-14T11:42:52.822" v="102"/>
          <ac:spMkLst>
            <pc:docMk/>
            <pc:sldMk cId="529046840" sldId="368"/>
            <ac:spMk id="4" creationId="{A0E6A192-99DD-4338-A182-F74FAB48234B}"/>
          </ac:spMkLst>
        </pc:spChg>
        <pc:spChg chg="add">
          <ac:chgData name="Yudithia Ardiyani" userId="245c17805d01a989" providerId="LiveId" clId="{76D33783-24AB-434B-B78F-DDDE4A28FADA}" dt="2023-05-14T11:43:06.727" v="103" actId="11529"/>
          <ac:spMkLst>
            <pc:docMk/>
            <pc:sldMk cId="529046840" sldId="368"/>
            <ac:spMk id="5" creationId="{0567C441-FE9B-49FF-B766-AD890F80EDB1}"/>
          </ac:spMkLst>
        </pc:spChg>
        <pc:spChg chg="add mod">
          <ac:chgData name="Yudithia Ardiyani" userId="245c17805d01a989" providerId="LiveId" clId="{76D33783-24AB-434B-B78F-DDDE4A28FADA}" dt="2023-05-14T11:43:58.715" v="108" actId="207"/>
          <ac:spMkLst>
            <pc:docMk/>
            <pc:sldMk cId="529046840" sldId="368"/>
            <ac:spMk id="6" creationId="{E04C34D4-A4D0-4774-86EF-331405341B86}"/>
          </ac:spMkLst>
        </pc:spChg>
        <pc:picChg chg="add">
          <ac:chgData name="Yudithia Ardiyani" userId="245c17805d01a989" providerId="LiveId" clId="{76D33783-24AB-434B-B78F-DDDE4A28FADA}" dt="2023-05-14T11:42:37.406" v="101"/>
          <ac:picMkLst>
            <pc:docMk/>
            <pc:sldMk cId="529046840" sldId="368"/>
            <ac:picMk id="3" creationId="{9AB76904-571D-4A55-905A-B51BA723D37C}"/>
          </ac:picMkLst>
        </pc:picChg>
        <pc:picChg chg="add mod">
          <ac:chgData name="Yudithia Ardiyani" userId="245c17805d01a989" providerId="LiveId" clId="{76D33783-24AB-434B-B78F-DDDE4A28FADA}" dt="2023-05-14T11:44:22.367" v="110" actId="1076"/>
          <ac:picMkLst>
            <pc:docMk/>
            <pc:sldMk cId="529046840" sldId="368"/>
            <ac:picMk id="7" creationId="{31E680E9-31A6-442E-9289-ECF5FC9E8522}"/>
          </ac:picMkLst>
        </pc:picChg>
        <pc:picChg chg="add mod">
          <ac:chgData name="Yudithia Ardiyani" userId="245c17805d01a989" providerId="LiveId" clId="{76D33783-24AB-434B-B78F-DDDE4A28FADA}" dt="2023-05-14T11:44:43.574" v="112" actId="1076"/>
          <ac:picMkLst>
            <pc:docMk/>
            <pc:sldMk cId="529046840" sldId="368"/>
            <ac:picMk id="8" creationId="{1A5F3ACC-C5F8-4BA1-8E48-AC9F29726D5E}"/>
          </ac:picMkLst>
        </pc:picChg>
        <pc:picChg chg="add mod">
          <ac:chgData name="Yudithia Ardiyani" userId="245c17805d01a989" providerId="LiveId" clId="{76D33783-24AB-434B-B78F-DDDE4A28FADA}" dt="2023-05-14T11:45:16.790" v="114" actId="1076"/>
          <ac:picMkLst>
            <pc:docMk/>
            <pc:sldMk cId="529046840" sldId="368"/>
            <ac:picMk id="9" creationId="{692D1B13-E712-4E3E-8C26-02CBBBFBB5BD}"/>
          </ac:picMkLst>
        </pc:picChg>
        <pc:picChg chg="add mod">
          <ac:chgData name="Yudithia Ardiyani" userId="245c17805d01a989" providerId="LiveId" clId="{76D33783-24AB-434B-B78F-DDDE4A28FADA}" dt="2023-05-14T11:45:45.532" v="116" actId="1076"/>
          <ac:picMkLst>
            <pc:docMk/>
            <pc:sldMk cId="529046840" sldId="368"/>
            <ac:picMk id="10" creationId="{2B62BA75-935B-4856-A8C2-CC6DCF60AF3D}"/>
          </ac:picMkLst>
        </pc:picChg>
        <pc:picChg chg="add mod">
          <ac:chgData name="Yudithia Ardiyani" userId="245c17805d01a989" providerId="LiveId" clId="{76D33783-24AB-434B-B78F-DDDE4A28FADA}" dt="2023-05-14T11:46:13.668" v="118" actId="1076"/>
          <ac:picMkLst>
            <pc:docMk/>
            <pc:sldMk cId="529046840" sldId="368"/>
            <ac:picMk id="11" creationId="{75622B0A-7B72-4AF6-AFCD-B71D72457512}"/>
          </ac:picMkLst>
        </pc:picChg>
      </pc:sldChg>
      <pc:sldChg chg="addSp modSp new mod">
        <pc:chgData name="Yudithia Ardiyani" userId="245c17805d01a989" providerId="LiveId" clId="{76D33783-24AB-434B-B78F-DDDE4A28FADA}" dt="2023-05-14T12:23:54.550" v="166" actId="20577"/>
        <pc:sldMkLst>
          <pc:docMk/>
          <pc:sldMk cId="2946714577" sldId="369"/>
        </pc:sldMkLst>
        <pc:spChg chg="add">
          <ac:chgData name="Yudithia Ardiyani" userId="245c17805d01a989" providerId="LiveId" clId="{76D33783-24AB-434B-B78F-DDDE4A28FADA}" dt="2023-05-14T12:18:22.116" v="120"/>
          <ac:spMkLst>
            <pc:docMk/>
            <pc:sldMk cId="2946714577" sldId="369"/>
            <ac:spMk id="2" creationId="{F3BB2B58-8ED2-45B3-A4D3-7E5167D6ED42}"/>
          </ac:spMkLst>
        </pc:spChg>
        <pc:spChg chg="add">
          <ac:chgData name="Yudithia Ardiyani" userId="245c17805d01a989" providerId="LiveId" clId="{76D33783-24AB-434B-B78F-DDDE4A28FADA}" dt="2023-05-14T12:18:41.605" v="122"/>
          <ac:spMkLst>
            <pc:docMk/>
            <pc:sldMk cId="2946714577" sldId="369"/>
            <ac:spMk id="4" creationId="{AB92890F-0DF3-46F7-99E0-8090537A68DF}"/>
          </ac:spMkLst>
        </pc:spChg>
        <pc:spChg chg="add mod">
          <ac:chgData name="Yudithia Ardiyani" userId="245c17805d01a989" providerId="LiveId" clId="{76D33783-24AB-434B-B78F-DDDE4A28FADA}" dt="2023-05-14T12:19:44.761" v="145" actId="13822"/>
          <ac:spMkLst>
            <pc:docMk/>
            <pc:sldMk cId="2946714577" sldId="369"/>
            <ac:spMk id="5" creationId="{E74B784D-F1E9-4AB3-A8A3-5F84A4F70390}"/>
          </ac:spMkLst>
        </pc:spChg>
        <pc:spChg chg="add mod">
          <ac:chgData name="Yudithia Ardiyani" userId="245c17805d01a989" providerId="LiveId" clId="{76D33783-24AB-434B-B78F-DDDE4A28FADA}" dt="2023-05-14T12:19:38.899" v="143" actId="1076"/>
          <ac:spMkLst>
            <pc:docMk/>
            <pc:sldMk cId="2946714577" sldId="369"/>
            <ac:spMk id="6" creationId="{DC108414-4BF5-4097-9193-9C83CFC3408F}"/>
          </ac:spMkLst>
        </pc:spChg>
        <pc:spChg chg="add mod">
          <ac:chgData name="Yudithia Ardiyani" userId="245c17805d01a989" providerId="LiveId" clId="{76D33783-24AB-434B-B78F-DDDE4A28FADA}" dt="2023-05-14T12:21:17.678" v="154" actId="1076"/>
          <ac:spMkLst>
            <pc:docMk/>
            <pc:sldMk cId="2946714577" sldId="369"/>
            <ac:spMk id="7" creationId="{0CED56D0-44FD-4FF5-99C4-22C23B5AE18E}"/>
          </ac:spMkLst>
        </pc:spChg>
        <pc:spChg chg="add mod">
          <ac:chgData name="Yudithia Ardiyani" userId="245c17805d01a989" providerId="LiveId" clId="{76D33783-24AB-434B-B78F-DDDE4A28FADA}" dt="2023-05-14T12:23:54.550" v="166" actId="20577"/>
          <ac:spMkLst>
            <pc:docMk/>
            <pc:sldMk cId="2946714577" sldId="369"/>
            <ac:spMk id="8" creationId="{3B5E11F3-37DC-4EFD-8938-2EA07CC45242}"/>
          </ac:spMkLst>
        </pc:spChg>
        <pc:picChg chg="add">
          <ac:chgData name="Yudithia Ardiyani" userId="245c17805d01a989" providerId="LiveId" clId="{76D33783-24AB-434B-B78F-DDDE4A28FADA}" dt="2023-05-14T12:18:31.463" v="121"/>
          <ac:picMkLst>
            <pc:docMk/>
            <pc:sldMk cId="2946714577" sldId="369"/>
            <ac:picMk id="3" creationId="{E284CCCC-E1C5-436D-A832-A4FF67690CD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635F6-B300-4734-8D2B-FE1E21CBBE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9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1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9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9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7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 2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Fisika</a:t>
            </a:r>
            <a:r>
              <a:rPr lang="en-US" sz="3600" b="1" dirty="0"/>
              <a:t> Dasar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14645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 dirty="0"/>
              <a:t>, MT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 UPI YAI.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1807380" y="3884473"/>
            <a:ext cx="5529239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cs typeface="Andalus" pitchFamily="18" charset="-78"/>
              </a:rPr>
              <a:t>Vektor</a:t>
            </a:r>
            <a:r>
              <a:rPr lang="en-US" sz="3200" b="1" dirty="0">
                <a:cs typeface="Andalus" pitchFamily="18" charset="-78"/>
              </a:rPr>
              <a:t> dan </a:t>
            </a:r>
            <a:r>
              <a:rPr lang="en-US" sz="3200" b="1" dirty="0" err="1">
                <a:cs typeface="Andalus" pitchFamily="18" charset="-78"/>
              </a:rPr>
              <a:t>Skalar</a:t>
            </a:r>
            <a:endParaRPr lang="en-US" sz="3200" b="1" dirty="0">
              <a:cs typeface="Andalus" pitchFamily="18" charset="-78"/>
            </a:endParaRPr>
          </a:p>
          <a:p>
            <a:pPr algn="ctr"/>
            <a:r>
              <a:rPr lang="en-US" sz="3200" b="1" dirty="0" err="1">
                <a:cs typeface="Andalus" pitchFamily="18" charset="-78"/>
              </a:rPr>
              <a:t>Fisika</a:t>
            </a:r>
            <a:r>
              <a:rPr lang="en-US" sz="3200" b="1" dirty="0">
                <a:cs typeface="Andalus" pitchFamily="18" charset="-78"/>
              </a:rPr>
              <a:t> Dasar I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98982F-FCF3-4526-8742-C5E5FCA7880D}"/>
              </a:ext>
            </a:extLst>
          </p:cNvPr>
          <p:cNvSpPr/>
          <p:nvPr/>
        </p:nvSpPr>
        <p:spPr>
          <a:xfrm>
            <a:off x="3505200" y="76200"/>
            <a:ext cx="1676400" cy="4401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VEKTOR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B90269-F96F-42C7-B26E-65E032C75C4C}"/>
              </a:ext>
            </a:extLst>
          </p:cNvPr>
          <p:cNvSpPr txBox="1"/>
          <p:nvPr/>
        </p:nvSpPr>
        <p:spPr>
          <a:xfrm>
            <a:off x="114300" y="592574"/>
            <a:ext cx="8915400" cy="6093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rgbClr val="FF0000"/>
                </a:solidFill>
                <a:latin typeface="Arial Narrow" pitchFamily="34" charset="0"/>
                <a:cs typeface="+mn-cs"/>
              </a:rPr>
              <a:t>I.  DE</a:t>
            </a:r>
            <a:r>
              <a:rPr lang="en-US" sz="2000" b="1" dirty="0">
                <a:solidFill>
                  <a:srgbClr val="FF0000"/>
                </a:solidFill>
                <a:latin typeface="Arial Narrow" pitchFamily="34" charset="0"/>
              </a:rPr>
              <a:t>F</a:t>
            </a:r>
            <a:r>
              <a:rPr lang="id-ID" sz="2000" b="1" dirty="0">
                <a:solidFill>
                  <a:srgbClr val="FF0000"/>
                </a:solidFill>
                <a:latin typeface="Arial Narrow" pitchFamily="34" charset="0"/>
                <a:cs typeface="+mn-cs"/>
              </a:rPr>
              <a:t>INISI :</a:t>
            </a:r>
            <a:endParaRPr lang="en-US" sz="2000" b="1" dirty="0">
              <a:solidFill>
                <a:srgbClr val="FF0000"/>
              </a:solidFill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</a:t>
            </a:r>
            <a:r>
              <a:rPr lang="id-ID" sz="2000" dirty="0">
                <a:latin typeface="Arial Narrow" pitchFamily="34" charset="0"/>
                <a:cs typeface="+mn-cs"/>
              </a:rPr>
              <a:t>A. 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  </a:t>
            </a:r>
            <a:r>
              <a:rPr lang="en-US" sz="2000" dirty="0" err="1">
                <a:latin typeface="Arial Narrow" pitchFamily="34" charset="0"/>
                <a:cs typeface="+mn-cs"/>
              </a:rPr>
              <a:t>skalar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id-ID" sz="2000" dirty="0">
                <a:latin typeface="Arial Narrow" pitchFamily="34" charset="0"/>
                <a:cs typeface="+mn-cs"/>
              </a:rPr>
              <a:t> :</a:t>
            </a: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id-ID" sz="2000" dirty="0">
                <a:latin typeface="Arial Narrow" pitchFamily="34" charset="0"/>
                <a:cs typeface="+mn-cs"/>
              </a:rPr>
              <a:t> M</a:t>
            </a:r>
            <a:r>
              <a:rPr lang="en-US" sz="2000" dirty="0" err="1">
                <a:latin typeface="Arial Narrow" pitchFamily="34" charset="0"/>
                <a:cs typeface="+mn-cs"/>
              </a:rPr>
              <a:t>empunyai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en-US" sz="2000" dirty="0" err="1">
                <a:latin typeface="Arial Narrow" pitchFamily="34" charset="0"/>
                <a:cs typeface="+mn-cs"/>
              </a:rPr>
              <a:t>tidak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mempunyai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arah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id-ID" sz="2000" dirty="0">
                <a:latin typeface="Arial Narrow" pitchFamily="34" charset="0"/>
                <a:cs typeface="+mn-cs"/>
              </a:rPr>
              <a:t>dan </a:t>
            </a:r>
            <a:r>
              <a:rPr lang="en-US" sz="2000" dirty="0" err="1">
                <a:latin typeface="Arial Narrow" pitchFamily="34" charset="0"/>
                <a:cs typeface="+mn-cs"/>
              </a:rPr>
              <a:t>dinyatakan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dalam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endParaRPr lang="id-ID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       </a:t>
            </a:r>
            <a:r>
              <a:rPr lang="en-US" sz="2000" dirty="0" err="1">
                <a:latin typeface="Arial Narrow" pitchFamily="34" charset="0"/>
                <a:cs typeface="+mn-cs"/>
              </a:rPr>
              <a:t>bilangan</a:t>
            </a:r>
            <a:r>
              <a:rPr lang="en-US" sz="2000" dirty="0">
                <a:latin typeface="Arial Narrow" pitchFamily="34" charset="0"/>
                <a:cs typeface="+mn-cs"/>
              </a:rPr>
              <a:t> / </a:t>
            </a:r>
            <a:r>
              <a:rPr lang="en-US" sz="2000" dirty="0" err="1">
                <a:latin typeface="Arial Narrow" pitchFamily="34" charset="0"/>
                <a:cs typeface="+mn-cs"/>
              </a:rPr>
              <a:t>angka</a:t>
            </a:r>
            <a:endParaRPr lang="id-ID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  Misal : </a:t>
            </a:r>
            <a:r>
              <a:rPr lang="id-ID" sz="2000" dirty="0">
                <a:latin typeface="Arial Narrow" pitchFamily="34" charset="0"/>
                <a:cs typeface="+mn-cs"/>
              </a:rPr>
              <a:t> waktu, volume, kerja, densitas, energi, massa</a:t>
            </a:r>
            <a:endParaRPr lang="en-US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</a:t>
            </a:r>
            <a:r>
              <a:rPr lang="id-ID" sz="2000" dirty="0">
                <a:latin typeface="Arial Narrow" pitchFamily="34" charset="0"/>
                <a:cs typeface="+mn-cs"/>
              </a:rPr>
              <a:t>B. 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Vektor</a:t>
            </a:r>
            <a:r>
              <a:rPr lang="en-US" sz="2000" dirty="0">
                <a:latin typeface="Arial Narrow" pitchFamily="34" charset="0"/>
                <a:cs typeface="+mn-cs"/>
              </a:rPr>
              <a:t>   </a:t>
            </a:r>
            <a:r>
              <a:rPr lang="id-ID" sz="2000" dirty="0">
                <a:latin typeface="Arial Narrow" pitchFamily="34" charset="0"/>
                <a:cs typeface="+mn-cs"/>
              </a:rPr>
              <a:t>:</a:t>
            </a: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</a:t>
            </a:r>
            <a:r>
              <a:rPr lang="en-US" sz="2000" dirty="0">
                <a:latin typeface="Arial Narrow" pitchFamily="34" charset="0"/>
                <a:cs typeface="+mn-cs"/>
              </a:rPr>
              <a:t>  </a:t>
            </a:r>
            <a:r>
              <a:rPr lang="id-ID" sz="2000" dirty="0">
                <a:latin typeface="Arial Narrow" pitchFamily="34" charset="0"/>
                <a:cs typeface="+mn-cs"/>
              </a:rPr>
              <a:t>M</a:t>
            </a:r>
            <a:r>
              <a:rPr lang="en-US" sz="2000" dirty="0" err="1">
                <a:latin typeface="Arial Narrow" pitchFamily="34" charset="0"/>
                <a:cs typeface="+mn-cs"/>
              </a:rPr>
              <a:t>empunyai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besaran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mempunyai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arah</a:t>
            </a:r>
            <a:endParaRPr lang="id-ID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              </a:t>
            </a:r>
            <a:r>
              <a:rPr lang="id-ID" sz="2000" dirty="0">
                <a:latin typeface="Arial Narrow" pitchFamily="34" charset="0"/>
                <a:cs typeface="+mn-cs"/>
                <a:sym typeface="Wingdings" pitchFamily="2" charset="2"/>
              </a:rPr>
              <a:t>  S</a:t>
            </a:r>
            <a:r>
              <a:rPr lang="en-US" sz="2000" dirty="0" err="1">
                <a:latin typeface="Arial Narrow" pitchFamily="34" charset="0"/>
                <a:cs typeface="+mn-cs"/>
              </a:rPr>
              <a:t>eperti</a:t>
            </a:r>
            <a:r>
              <a:rPr lang="en-US" sz="2000" dirty="0">
                <a:latin typeface="Arial Narrow" pitchFamily="34" charset="0"/>
                <a:cs typeface="+mn-cs"/>
              </a:rPr>
              <a:t> : </a:t>
            </a:r>
            <a:r>
              <a:rPr lang="en-US" sz="2000" dirty="0" err="1">
                <a:latin typeface="Arial Narrow" pitchFamily="34" charset="0"/>
                <a:cs typeface="+mn-cs"/>
              </a:rPr>
              <a:t>kecepatan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en-US" sz="2000" dirty="0" err="1">
                <a:latin typeface="Arial Narrow" pitchFamily="34" charset="0"/>
                <a:cs typeface="+mn-cs"/>
              </a:rPr>
              <a:t>percepatan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en-US" sz="2000" dirty="0" err="1">
                <a:latin typeface="Arial Narrow" pitchFamily="34" charset="0"/>
                <a:cs typeface="+mn-cs"/>
              </a:rPr>
              <a:t>gaya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en-US" sz="2000" dirty="0" err="1">
                <a:latin typeface="Arial Narrow" pitchFamily="34" charset="0"/>
                <a:cs typeface="+mn-cs"/>
              </a:rPr>
              <a:t>perpindahan</a:t>
            </a:r>
            <a:r>
              <a:rPr lang="en-US" sz="2000" dirty="0">
                <a:latin typeface="Arial Narrow" pitchFamily="34" charset="0"/>
                <a:cs typeface="+mn-cs"/>
              </a:rPr>
              <a:t>, </a:t>
            </a:r>
            <a:r>
              <a:rPr lang="en-US" sz="2000" dirty="0" err="1">
                <a:latin typeface="Arial Narrow" pitchFamily="34" charset="0"/>
                <a:cs typeface="+mn-cs"/>
              </a:rPr>
              <a:t>dll</a:t>
            </a:r>
            <a:endParaRPr lang="en-US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</a:t>
            </a:r>
            <a:r>
              <a:rPr lang="id-ID" sz="2000" dirty="0">
                <a:latin typeface="Arial Narrow" pitchFamily="34" charset="0"/>
                <a:cs typeface="+mn-cs"/>
              </a:rPr>
              <a:t>C.  </a:t>
            </a:r>
            <a:r>
              <a:rPr lang="en-US" sz="2000" dirty="0" err="1">
                <a:latin typeface="Arial Narrow" pitchFamily="34" charset="0"/>
                <a:cs typeface="+mn-cs"/>
              </a:rPr>
              <a:t>Penggambaran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vektor</a:t>
            </a:r>
            <a:r>
              <a:rPr lang="en-US" sz="2000" dirty="0">
                <a:latin typeface="Arial Narrow" pitchFamily="34" charset="0"/>
                <a:cs typeface="+mn-cs"/>
              </a:rPr>
              <a:t> : 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      </a:t>
            </a:r>
            <a:r>
              <a:rPr lang="en-US" sz="2000" dirty="0" err="1">
                <a:latin typeface="Arial Narrow" pitchFamily="34" charset="0"/>
                <a:cs typeface="+mn-cs"/>
              </a:rPr>
              <a:t>dengan</a:t>
            </a:r>
            <a:r>
              <a:rPr lang="en-US" sz="2000" dirty="0">
                <a:latin typeface="Arial Narrow" pitchFamily="34" charset="0"/>
                <a:cs typeface="+mn-cs"/>
              </a:rPr>
              <a:t> : </a:t>
            </a:r>
            <a:endParaRPr lang="id-ID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1FE88BE-A615-4E7B-A08A-0DF5E7C8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249176"/>
            <a:ext cx="3371850" cy="59055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2B8AEE22-BDF6-4582-B5D6-67041BB11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533" y="5258484"/>
            <a:ext cx="5257800" cy="1200150"/>
          </a:xfrm>
          <a:prstGeom prst="rect">
            <a:avLst/>
          </a:prstGeom>
          <a:noFill/>
          <a:ln w="127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/>
              <a:t>Titik </a:t>
            </a:r>
            <a:r>
              <a:rPr lang="id-ID" altLang="en-US" b="1"/>
              <a:t>P</a:t>
            </a:r>
            <a:r>
              <a:rPr lang="id-ID" altLang="en-US"/>
              <a:t>                : titik pangkal (titik tangkap)</a:t>
            </a:r>
          </a:p>
          <a:p>
            <a:pPr eaLnBrk="1" hangingPunct="1"/>
            <a:r>
              <a:rPr lang="id-ID" altLang="en-US"/>
              <a:t>Titik </a:t>
            </a:r>
            <a:r>
              <a:rPr lang="id-ID" altLang="en-US" b="1"/>
              <a:t>Q</a:t>
            </a:r>
            <a:r>
              <a:rPr lang="id-ID" altLang="en-US"/>
              <a:t>                :  ujung</a:t>
            </a:r>
          </a:p>
          <a:p>
            <a:pPr eaLnBrk="1" hangingPunct="1"/>
            <a:r>
              <a:rPr lang="id-ID" altLang="en-US"/>
              <a:t>Besaran Vektor  : </a:t>
            </a:r>
            <a:r>
              <a:rPr lang="id-ID" altLang="en-US" b="1"/>
              <a:t>PQ </a:t>
            </a:r>
          </a:p>
          <a:p>
            <a:pPr eaLnBrk="1" hangingPunct="1"/>
            <a:r>
              <a:rPr lang="id-ID" altLang="en-US"/>
              <a:t>Nilai besaran     : |PQ|</a:t>
            </a:r>
          </a:p>
        </p:txBody>
      </p:sp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58BB0A-9E18-4EB7-AA1C-10A8113A83C6}"/>
              </a:ext>
            </a:extLst>
          </p:cNvPr>
          <p:cNvSpPr/>
          <p:nvPr/>
        </p:nvSpPr>
        <p:spPr>
          <a:xfrm>
            <a:off x="124851" y="526806"/>
            <a:ext cx="8915400" cy="4686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B24CD70F-6AE5-4546-A3EA-384F5ACE2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1" y="610919"/>
            <a:ext cx="8904849" cy="419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5463" indent="-1795463" eaLnBrk="1" hangingPunct="1">
              <a:lnSpc>
                <a:spcPct val="150000"/>
              </a:lnSpc>
              <a:defRPr/>
            </a:pPr>
            <a:r>
              <a:rPr lang="en-US" dirty="0">
                <a:latin typeface="Arial Narrow" pitchFamily="34" charset="0"/>
                <a:cs typeface="Arial" charset="0"/>
              </a:rPr>
              <a:t> </a:t>
            </a:r>
            <a:r>
              <a:rPr lang="id-ID" dirty="0">
                <a:latin typeface="Arial Narrow" pitchFamily="34" charset="0"/>
                <a:cs typeface="Arial" charset="0"/>
              </a:rPr>
              <a:t>D. </a:t>
            </a:r>
            <a:r>
              <a:rPr lang="en-US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Notasi</a:t>
            </a:r>
            <a:r>
              <a:rPr lang="en-US" sz="2000" dirty="0">
                <a:latin typeface="Arial Narrow" pitchFamily="34" charset="0"/>
                <a:cs typeface="Arial" charset="0"/>
              </a:rPr>
              <a:t> (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simbol</a:t>
            </a:r>
            <a:r>
              <a:rPr lang="en-US" sz="2000" dirty="0">
                <a:latin typeface="Arial Narrow" pitchFamily="34" charset="0"/>
                <a:cs typeface="Arial" charset="0"/>
              </a:rPr>
              <a:t>)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sebuah</a:t>
            </a: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vektor</a:t>
            </a: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dapat</a:t>
            </a: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berupa</a:t>
            </a: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huruf</a:t>
            </a: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besar</a:t>
            </a:r>
            <a:r>
              <a:rPr lang="en-US" sz="2000" dirty="0">
                <a:latin typeface="Arial Narrow" pitchFamily="34" charset="0"/>
                <a:cs typeface="Arial" charset="0"/>
              </a:rPr>
              <a:t>,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huruf</a:t>
            </a: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kecil</a:t>
            </a:r>
            <a:r>
              <a:rPr lang="en-US" sz="2000" dirty="0">
                <a:latin typeface="Arial Narrow" pitchFamily="34" charset="0"/>
                <a:cs typeface="Arial" charset="0"/>
              </a:rPr>
              <a:t>,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huruf</a:t>
            </a:r>
            <a:r>
              <a:rPr lang="id-ID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tebal</a:t>
            </a: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atau</a:t>
            </a: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en-US" sz="2000" dirty="0" err="1">
                <a:latin typeface="Arial Narrow" pitchFamily="34" charset="0"/>
                <a:cs typeface="Arial" charset="0"/>
              </a:rPr>
              <a:t>huruf</a:t>
            </a:r>
            <a:r>
              <a:rPr lang="en-US" sz="2000" dirty="0">
                <a:latin typeface="Arial Narrow" pitchFamily="34" charset="0"/>
                <a:cs typeface="Arial" charset="0"/>
              </a:rPr>
              <a:t> miring,</a:t>
            </a:r>
          </a:p>
          <a:p>
            <a:pPr marL="514350" indent="-514350" eaLnBrk="1" hangingPunct="1">
              <a:lnSpc>
                <a:spcPct val="150000"/>
              </a:lnSpc>
              <a:defRPr/>
            </a:pPr>
            <a:r>
              <a:rPr lang="en-US" sz="2000" dirty="0">
                <a:latin typeface="Arial Narrow" pitchFamily="34" charset="0"/>
                <a:cs typeface="Arial" charset="0"/>
              </a:rPr>
              <a:t> </a:t>
            </a:r>
            <a:r>
              <a:rPr lang="id-ID" sz="2000" dirty="0">
                <a:latin typeface="Arial Narrow" pitchFamily="34" charset="0"/>
                <a:cs typeface="Arial" charset="0"/>
              </a:rPr>
              <a:t>E.  Vektor terdiri dari :</a:t>
            </a:r>
          </a:p>
          <a:p>
            <a:pPr marL="514350" indent="-514350" eaLnBrk="1" hangingPunct="1">
              <a:lnSpc>
                <a:spcPct val="150000"/>
              </a:lnSpc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* Vektor bebas   </a:t>
            </a:r>
            <a:r>
              <a:rPr lang="id-ID" sz="2000" dirty="0">
                <a:latin typeface="Arial Narrow" pitchFamily="34" charset="0"/>
                <a:cs typeface="Arial" charset="0"/>
                <a:sym typeface="Wingdings" pitchFamily="2" charset="2"/>
              </a:rPr>
              <a:t> sebuah vektor yang dapat dipindahkan kemana     </a:t>
            </a:r>
          </a:p>
          <a:p>
            <a:pPr marL="514350" indent="-514350" eaLnBrk="1" hangingPunct="1">
              <a:lnSpc>
                <a:spcPct val="150000"/>
              </a:lnSpc>
              <a:defRPr/>
            </a:pPr>
            <a:r>
              <a:rPr lang="id-ID" sz="2000" dirty="0">
                <a:latin typeface="Arial Narrow" pitchFamily="34" charset="0"/>
                <a:cs typeface="Arial" charset="0"/>
                <a:sym typeface="Wingdings" pitchFamily="2" charset="2"/>
              </a:rPr>
              <a:t>                                     saja,selama arah dan besaran tetap</a:t>
            </a:r>
          </a:p>
          <a:p>
            <a:pPr marL="514350" indent="-514350" eaLnBrk="1" hangingPunct="1">
              <a:lnSpc>
                <a:spcPct val="150000"/>
              </a:lnSpc>
              <a:defRPr/>
            </a:pPr>
            <a:r>
              <a:rPr lang="id-ID" sz="2000" dirty="0">
                <a:latin typeface="Arial Narrow" pitchFamily="34" charset="0"/>
                <a:cs typeface="Arial" charset="0"/>
                <a:sym typeface="Wingdings" pitchFamily="2" charset="2"/>
              </a:rPr>
              <a:t>      * Vektor satuan   sebuah vektor yang besarnya satuan vektor (i,j,k)</a:t>
            </a:r>
          </a:p>
          <a:p>
            <a:pPr marL="514350" indent="-514350" eaLnBrk="1" hangingPunct="1">
              <a:lnSpc>
                <a:spcPct val="150000"/>
              </a:lnSpc>
              <a:defRPr/>
            </a:pPr>
            <a:r>
              <a:rPr lang="id-ID" sz="2000" dirty="0">
                <a:latin typeface="Arial Narrow" pitchFamily="34" charset="0"/>
                <a:cs typeface="Arial" charset="0"/>
                <a:sym typeface="Wingdings" pitchFamily="2" charset="2"/>
              </a:rPr>
              <a:t>      * Vektor negatip  sebuah vektor yang mempunyai nilai sama, berlawanan    </a:t>
            </a:r>
          </a:p>
          <a:p>
            <a:pPr marL="514350" indent="-514350" eaLnBrk="1" hangingPunct="1">
              <a:lnSpc>
                <a:spcPct val="150000"/>
              </a:lnSpc>
              <a:defRPr/>
            </a:pPr>
            <a:r>
              <a:rPr lang="id-ID" sz="2000" dirty="0">
                <a:latin typeface="Arial Narrow" pitchFamily="34" charset="0"/>
                <a:cs typeface="Arial" charset="0"/>
                <a:sym typeface="Wingdings" pitchFamily="2" charset="2"/>
              </a:rPr>
              <a:t>                                      arah</a:t>
            </a:r>
          </a:p>
          <a:p>
            <a:pPr marL="514350" indent="-514350" eaLnBrk="1" hangingPunct="1">
              <a:lnSpc>
                <a:spcPct val="150000"/>
              </a:lnSpc>
              <a:defRPr/>
            </a:pPr>
            <a:r>
              <a:rPr lang="id-ID" sz="2000" dirty="0">
                <a:latin typeface="Arial Narrow" pitchFamily="34" charset="0"/>
                <a:cs typeface="Arial" charset="0"/>
                <a:sym typeface="Wingdings" pitchFamily="2" charset="2"/>
              </a:rPr>
              <a:t>      * Vektor resultan  penjumlahan dari vektor </a:t>
            </a:r>
          </a:p>
        </p:txBody>
      </p:sp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5D0378-625D-4BF2-8161-12E459A18E83}"/>
              </a:ext>
            </a:extLst>
          </p:cNvPr>
          <p:cNvSpPr/>
          <p:nvPr/>
        </p:nvSpPr>
        <p:spPr>
          <a:xfrm>
            <a:off x="76200" y="-1"/>
            <a:ext cx="9047018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135DEA9-DEA6-4DA7-B412-F09DFFDCB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25" y="609600"/>
            <a:ext cx="7162800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6AB08A7D-1130-477A-B4EF-45382FD0A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922" y="2695575"/>
            <a:ext cx="4457700" cy="14192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8200A68A-598A-4FF2-8F40-24A23AF28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025" y="4282148"/>
            <a:ext cx="6477000" cy="762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CCFDAF7F-FE89-4ABE-9CA0-C2EF52D23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025" y="5121056"/>
            <a:ext cx="6477000" cy="762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0CAEC11-4CC0-4049-A335-8A67A7456ED5}"/>
              </a:ext>
            </a:extLst>
          </p:cNvPr>
          <p:cNvSpPr txBox="1"/>
          <p:nvPr/>
        </p:nvSpPr>
        <p:spPr>
          <a:xfrm>
            <a:off x="109025" y="76200"/>
            <a:ext cx="4724400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+mn-cs"/>
              </a:rPr>
              <a:t>F.  </a:t>
            </a:r>
            <a:r>
              <a:rPr lang="en-US" sz="2000" dirty="0">
                <a:latin typeface="Arial Narrow" pitchFamily="34" charset="0"/>
                <a:cs typeface="+mn-cs"/>
              </a:rPr>
              <a:t>Yang </a:t>
            </a:r>
            <a:r>
              <a:rPr lang="en-US" sz="2000" dirty="0" err="1">
                <a:latin typeface="Arial Narrow" pitchFamily="34" charset="0"/>
                <a:cs typeface="+mn-cs"/>
              </a:rPr>
              <a:t>perlu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diperhatikan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pada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Vektor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adalah</a:t>
            </a:r>
            <a:r>
              <a:rPr lang="en-US" sz="2000" dirty="0">
                <a:latin typeface="Arial Narrow" pitchFamily="34" charset="0"/>
                <a:cs typeface="+mn-cs"/>
              </a:rPr>
              <a:t> :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08DBC9A-9815-42BE-8053-DE1A1B012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25" y="2514600"/>
            <a:ext cx="1057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/>
              <a:t>Contoh :</a:t>
            </a:r>
          </a:p>
        </p:txBody>
      </p:sp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A0E9D0-49D4-476C-B64F-E89201834C5D}"/>
              </a:ext>
            </a:extLst>
          </p:cNvPr>
          <p:cNvSpPr/>
          <p:nvPr/>
        </p:nvSpPr>
        <p:spPr>
          <a:xfrm>
            <a:off x="0" y="76200"/>
            <a:ext cx="9144000" cy="594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789399-196A-4696-B493-B3FB350565C5}"/>
              </a:ext>
            </a:extLst>
          </p:cNvPr>
          <p:cNvSpPr txBox="1"/>
          <p:nvPr/>
        </p:nvSpPr>
        <p:spPr>
          <a:xfrm>
            <a:off x="194114" y="76200"/>
            <a:ext cx="8929103" cy="898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id-ID" b="1" dirty="0">
                <a:solidFill>
                  <a:schemeClr val="bg2">
                    <a:lumMod val="25000"/>
                  </a:schemeClr>
                </a:solidFill>
                <a:latin typeface="Arial" charset="0"/>
                <a:cs typeface="Arial" charset="0"/>
              </a:rPr>
              <a:t>2</a:t>
            </a:r>
            <a:r>
              <a:rPr lang="id-ID" sz="20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cs typeface="Arial" charset="0"/>
              </a:rPr>
              <a:t>. KOMPONEN VEKTOR</a:t>
            </a:r>
          </a:p>
          <a:p>
            <a:pPr eaLnBrk="1" hangingPunct="1">
              <a:defRPr/>
            </a:pPr>
            <a:endParaRPr lang="id-ID" sz="2000" b="1" dirty="0">
              <a:solidFill>
                <a:srgbClr val="FF0000"/>
              </a:solidFill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buFontTx/>
              <a:buAutoNum type="alphaUcPeriod"/>
              <a:defRPr/>
            </a:pPr>
            <a:r>
              <a:rPr lang="id-ID" sz="2000" b="1" dirty="0">
                <a:latin typeface="Arial Narrow" pitchFamily="34" charset="0"/>
                <a:cs typeface="Arial" charset="0"/>
              </a:rPr>
              <a:t>Vektor dalam Ruang</a:t>
            </a: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Jika vektor dalam ruang dinyatakan dalam </a:t>
            </a:r>
            <a:r>
              <a:rPr lang="id-ID" sz="2000" b="1" dirty="0">
                <a:latin typeface="Arial Narrow" pitchFamily="34" charset="0"/>
                <a:cs typeface="Arial" charset="0"/>
              </a:rPr>
              <a:t>A = A</a:t>
            </a:r>
            <a:r>
              <a:rPr lang="id-ID" sz="2000" dirty="0">
                <a:latin typeface="Arial Narrow" pitchFamily="34" charset="0"/>
                <a:cs typeface="Arial" charset="0"/>
              </a:rPr>
              <a:t>x</a:t>
            </a:r>
            <a:r>
              <a:rPr lang="id-ID" sz="2000" b="1" dirty="0">
                <a:latin typeface="Arial Narrow" pitchFamily="34" charset="0"/>
                <a:cs typeface="Arial" charset="0"/>
              </a:rPr>
              <a:t> + A</a:t>
            </a:r>
            <a:r>
              <a:rPr lang="id-ID" sz="2000" dirty="0">
                <a:latin typeface="Arial Narrow" pitchFamily="34" charset="0"/>
                <a:cs typeface="Arial" charset="0"/>
              </a:rPr>
              <a:t>y</a:t>
            </a:r>
            <a:r>
              <a:rPr lang="id-ID" sz="2000" b="1" dirty="0">
                <a:latin typeface="Arial Narrow" pitchFamily="34" charset="0"/>
                <a:cs typeface="Arial" charset="0"/>
              </a:rPr>
              <a:t> + A</a:t>
            </a:r>
            <a:r>
              <a:rPr lang="id-ID" sz="2000" dirty="0">
                <a:latin typeface="Arial Narrow" pitchFamily="34" charset="0"/>
                <a:cs typeface="Arial" charset="0"/>
              </a:rPr>
              <a:t>z</a:t>
            </a:r>
            <a:r>
              <a:rPr lang="id-ID" sz="2000" b="1" dirty="0">
                <a:latin typeface="Arial Narrow" pitchFamily="34" charset="0"/>
                <a:cs typeface="Arial" charset="0"/>
              </a:rPr>
              <a:t> </a:t>
            </a:r>
            <a:r>
              <a:rPr lang="id-ID" sz="2000" dirty="0">
                <a:latin typeface="Arial Narrow" pitchFamily="34" charset="0"/>
                <a:cs typeface="Arial" charset="0"/>
              </a:rPr>
              <a:t>atau dapat pula </a:t>
            </a: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dinyatakan dalam  :</a:t>
            </a: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                                </a:t>
            </a:r>
            <a:r>
              <a:rPr lang="id-ID" sz="2000" b="1" dirty="0">
                <a:latin typeface="Arial Narrow" pitchFamily="34" charset="0"/>
                <a:cs typeface="Arial" charset="0"/>
              </a:rPr>
              <a:t>A</a:t>
            </a:r>
            <a:r>
              <a:rPr lang="id-ID" sz="2000" dirty="0">
                <a:latin typeface="Arial Narrow" pitchFamily="34" charset="0"/>
                <a:cs typeface="Arial" charset="0"/>
              </a:rPr>
              <a:t> =  </a:t>
            </a: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 dan besarnya adalah :</a:t>
            </a: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r>
              <a:rPr lang="en-US" sz="2000" dirty="0">
                <a:latin typeface="Arial Narrow" pitchFamily="34" charset="0"/>
                <a:cs typeface="Arial" charset="0"/>
              </a:rPr>
              <a:t>       </a:t>
            </a:r>
            <a:r>
              <a:rPr lang="id-ID" sz="2000" dirty="0">
                <a:latin typeface="Arial Narrow" pitchFamily="34" charset="0"/>
                <a:cs typeface="Arial" charset="0"/>
              </a:rPr>
              <a:t>dengan :</a:t>
            </a: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                                                  =  masing-2 merupakan komponen vektor</a:t>
            </a: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Vektor satuan pada sumbu x,y,z adalah :</a:t>
            </a: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   </a:t>
            </a: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</a:t>
            </a: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            </a:t>
            </a:r>
          </a:p>
          <a:p>
            <a:pPr marL="342900" indent="-342900" eaLnBrk="1" hangingPunct="1">
              <a:defRPr/>
            </a:pPr>
            <a:r>
              <a:rPr lang="id-ID" sz="2000" dirty="0">
                <a:latin typeface="Arial Narrow" pitchFamily="34" charset="0"/>
                <a:cs typeface="Arial" charset="0"/>
              </a:rPr>
              <a:t>           </a:t>
            </a: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endParaRPr lang="id-ID" sz="2000" dirty="0">
              <a:latin typeface="Arial Narrow" pitchFamily="34" charset="0"/>
              <a:cs typeface="Arial" charset="0"/>
            </a:endParaRPr>
          </a:p>
          <a:p>
            <a:pPr marL="342900" indent="-342900" eaLnBrk="1" hangingPunct="1">
              <a:defRPr/>
            </a:pPr>
            <a:r>
              <a:rPr lang="id-ID" b="1" dirty="0">
                <a:latin typeface="Arial" charset="0"/>
                <a:cs typeface="Arial" charset="0"/>
              </a:rPr>
              <a:t>      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0A8CC3D-CC6D-4865-81B4-47F6A892C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622" y="16002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838880DE-4CF7-4BCC-B6C5-4A693A39B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622" y="2108982"/>
            <a:ext cx="23622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ED5E9139-A9FF-4ABD-B5F1-0DAACC2F8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84" y="2913734"/>
            <a:ext cx="23193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ight Arrow 9">
            <a:extLst>
              <a:ext uri="{FF2B5EF4-FFF2-40B4-BE49-F238E27FC236}">
                <a16:creationId xmlns:a16="http://schemas.microsoft.com/office/drawing/2014/main" id="{A62EC8A4-1D10-46DF-B9C9-7DDCD59478A0}"/>
              </a:ext>
            </a:extLst>
          </p:cNvPr>
          <p:cNvSpPr/>
          <p:nvPr/>
        </p:nvSpPr>
        <p:spPr>
          <a:xfrm>
            <a:off x="1786815" y="3429000"/>
            <a:ext cx="914400" cy="685800"/>
          </a:xfrm>
          <a:prstGeom prst="rightArrow">
            <a:avLst/>
          </a:prstGeom>
          <a:solidFill>
            <a:srgbClr val="B13F9A">
              <a:lumMod val="60000"/>
              <a:lumOff val="40000"/>
            </a:srgbClr>
          </a:solidFill>
          <a:ln w="25400" cap="flat" cmpd="sng" algn="ctr">
            <a:solidFill>
              <a:srgbClr val="CF6DA4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955DE9A0-33DA-422E-BA73-20008A353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472" y="3255939"/>
            <a:ext cx="1028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F28BF85E-8146-4820-8D87-E14EF81AE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7699"/>
            <a:ext cx="1524000" cy="1177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7B6234-0DF0-4621-A733-66A4F4A17BE8}"/>
              </a:ext>
            </a:extLst>
          </p:cNvPr>
          <p:cNvSpPr/>
          <p:nvPr/>
        </p:nvSpPr>
        <p:spPr>
          <a:xfrm>
            <a:off x="20782" y="-1"/>
            <a:ext cx="9123218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455B8F9C-DC24-4D78-95D5-BB7D2E929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5711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dirty="0"/>
              <a:t>Arah vektor </a:t>
            </a:r>
            <a:r>
              <a:rPr lang="id-ID" altLang="en-US" b="1" dirty="0"/>
              <a:t>A  </a:t>
            </a:r>
            <a:r>
              <a:rPr lang="id-ID" altLang="en-US" dirty="0"/>
              <a:t>terhadap sumbu x,y,z  positi</a:t>
            </a:r>
            <a:r>
              <a:rPr lang="en-US" altLang="en-US" dirty="0"/>
              <a:t>f</a:t>
            </a:r>
            <a:r>
              <a:rPr lang="id-ID" altLang="en-US" dirty="0"/>
              <a:t>, adalah : 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E067CC31-C112-4775-ABC6-CBDE7B924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45734"/>
            <a:ext cx="2971800" cy="2161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5839374C-51D4-43EF-8FE0-33FD872F1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655" y="838200"/>
            <a:ext cx="3505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BED85584-B319-4B1B-9AA0-7D4379C7E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968" y="2743775"/>
            <a:ext cx="6494463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id-ID" altLang="en-US" sz="2000" b="1" dirty="0"/>
              <a:t>B. Vektor dalam Bidang </a:t>
            </a:r>
            <a:r>
              <a:rPr lang="id-ID" altLang="en-US" dirty="0"/>
              <a:t>: </a:t>
            </a:r>
          </a:p>
          <a:p>
            <a:pPr eaLnBrk="1" hangingPunct="1">
              <a:lnSpc>
                <a:spcPct val="150000"/>
              </a:lnSpc>
            </a:pPr>
            <a:r>
              <a:rPr lang="id-ID" altLang="en-US" dirty="0"/>
              <a:t>          Jika vewktor </a:t>
            </a:r>
            <a:r>
              <a:rPr lang="id-ID" altLang="en-US" b="1" dirty="0"/>
              <a:t>A</a:t>
            </a:r>
            <a:r>
              <a:rPr lang="id-ID" altLang="en-US" dirty="0"/>
              <a:t> tidak ada dalam sumbu z, maka :</a:t>
            </a:r>
          </a:p>
          <a:p>
            <a:pPr eaLnBrk="1" hangingPunct="1">
              <a:lnSpc>
                <a:spcPct val="150000"/>
              </a:lnSpc>
            </a:pPr>
            <a:endParaRPr lang="id-ID" altLang="en-US" dirty="0"/>
          </a:p>
          <a:p>
            <a:pPr eaLnBrk="1" hangingPunct="1">
              <a:lnSpc>
                <a:spcPct val="150000"/>
              </a:lnSpc>
            </a:pPr>
            <a:r>
              <a:rPr lang="id-ID" altLang="en-US" dirty="0"/>
              <a:t>          dan besar vektor </a:t>
            </a:r>
            <a:r>
              <a:rPr lang="id-ID" altLang="en-US" b="1" dirty="0"/>
              <a:t>A</a:t>
            </a:r>
            <a:r>
              <a:rPr lang="id-ID" altLang="en-US" dirty="0"/>
              <a:t> adalah :</a:t>
            </a:r>
          </a:p>
          <a:p>
            <a:pPr eaLnBrk="1" hangingPunct="1">
              <a:lnSpc>
                <a:spcPct val="150000"/>
              </a:lnSpc>
            </a:pPr>
            <a:endParaRPr lang="id-ID" altLang="en-US" dirty="0"/>
          </a:p>
          <a:p>
            <a:pPr eaLnBrk="1" hangingPunct="1">
              <a:lnSpc>
                <a:spcPct val="150000"/>
              </a:lnSpc>
            </a:pPr>
            <a:r>
              <a:rPr lang="id-ID" altLang="en-US" dirty="0"/>
              <a:t>          Komponen vektor :                                  dan besarnya :</a:t>
            </a: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87B87C9B-BAB7-4F01-AB54-F1C230D33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2" y="3642299"/>
            <a:ext cx="266700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135D6ED6-B2F4-411C-AFCC-FB19E97FA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447133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F4F0784A-216E-4012-9B5B-74F5E28D0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117" y="5334000"/>
            <a:ext cx="91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40573A49-AF7B-40B5-B259-7E97C8945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232" y="5183322"/>
            <a:ext cx="2209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C6F9B5-F442-432F-A008-8E01454542C7}"/>
              </a:ext>
            </a:extLst>
          </p:cNvPr>
          <p:cNvSpPr/>
          <p:nvPr/>
        </p:nvSpPr>
        <p:spPr>
          <a:xfrm>
            <a:off x="20782" y="0"/>
            <a:ext cx="9144000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EB7FA89-88B3-4336-8F34-ABC8183FA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118" y="76200"/>
            <a:ext cx="5549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dirty="0"/>
              <a:t>Arah vektor </a:t>
            </a:r>
            <a:r>
              <a:rPr lang="id-ID" altLang="en-US" b="1" dirty="0"/>
              <a:t>A  </a:t>
            </a:r>
            <a:r>
              <a:rPr lang="id-ID" altLang="en-US" dirty="0"/>
              <a:t>terhadap sumbu x,y  positip, adalah :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3EBD1C1-8E49-44EB-9008-6AF081284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434" y="1168619"/>
            <a:ext cx="30781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9A8A6DDF-C25D-4481-B952-ED78C6AC9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234" y="482819"/>
            <a:ext cx="3505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E17013B8-177D-49E9-93AD-22ED24FEA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118" y="2974180"/>
            <a:ext cx="6096000" cy="142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AutoNum type="alphaUcPeriod" startAt="3"/>
            </a:pPr>
            <a:r>
              <a:rPr lang="id-ID" altLang="en-US" sz="2000" b="1" dirty="0"/>
              <a:t>Penjumlahan Vektor</a:t>
            </a:r>
          </a:p>
          <a:p>
            <a:pPr eaLnBrk="1" hangingPunct="1">
              <a:lnSpc>
                <a:spcPct val="150000"/>
              </a:lnSpc>
            </a:pPr>
            <a:r>
              <a:rPr lang="id-ID" altLang="en-US" sz="2000" b="1" dirty="0"/>
              <a:t>   </a:t>
            </a:r>
            <a:r>
              <a:rPr lang="id-ID" altLang="en-US" sz="2000" b="1" dirty="0">
                <a:solidFill>
                  <a:schemeClr val="tx2">
                    <a:lumMod val="75000"/>
                  </a:schemeClr>
                </a:solidFill>
              </a:rPr>
              <a:t>1.  Metode Grafik :</a:t>
            </a:r>
          </a:p>
          <a:p>
            <a:pPr eaLnBrk="1" hangingPunct="1">
              <a:lnSpc>
                <a:spcPct val="150000"/>
              </a:lnSpc>
            </a:pPr>
            <a:r>
              <a:rPr lang="id-ID" altLang="en-US" sz="2000" dirty="0"/>
              <a:t>        Penjumlahan untuk dua vektor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D17BDAC0-C591-4B12-829B-11FB452BD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34" y="4346102"/>
            <a:ext cx="5105400" cy="165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2D0842-D7C5-4E4C-BE55-40D25B6F02EC}"/>
              </a:ext>
            </a:extLst>
          </p:cNvPr>
          <p:cNvSpPr/>
          <p:nvPr/>
        </p:nvSpPr>
        <p:spPr>
          <a:xfrm>
            <a:off x="0" y="0"/>
            <a:ext cx="9158068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8E7072DD-90A6-44E6-BC28-7C7E31A3D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6858000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dirty="0"/>
              <a:t>Penjumlahan vektor  &gt; dua vektor</a:t>
            </a:r>
          </a:p>
          <a:p>
            <a:pPr eaLnBrk="1" hangingPunct="1"/>
            <a:endParaRPr lang="id-ID" altLang="en-US" dirty="0"/>
          </a:p>
          <a:p>
            <a:pPr eaLnBrk="1" hangingPunct="1"/>
            <a:endParaRPr lang="id-ID" altLang="en-US" dirty="0"/>
          </a:p>
          <a:p>
            <a:pPr eaLnBrk="1" hangingPunct="1"/>
            <a:endParaRPr lang="id-ID" altLang="en-US" dirty="0"/>
          </a:p>
          <a:p>
            <a:pPr eaLnBrk="1" hangingPunct="1"/>
            <a:endParaRPr lang="id-ID" altLang="en-US" dirty="0"/>
          </a:p>
          <a:p>
            <a:pPr eaLnBrk="1" hangingPunct="1"/>
            <a:endParaRPr lang="id-ID" altLang="en-US" dirty="0"/>
          </a:p>
          <a:p>
            <a:pPr eaLnBrk="1" hangingPunct="1"/>
            <a:endParaRPr lang="id-ID" altLang="en-US" dirty="0"/>
          </a:p>
          <a:p>
            <a:pPr eaLnBrk="1" hangingPunct="1"/>
            <a:endParaRPr lang="id-ID" altLang="en-US" dirty="0"/>
          </a:p>
          <a:p>
            <a:pPr eaLnBrk="1" hangingPunct="1"/>
            <a:endParaRPr lang="id-ID" altLang="en-US" dirty="0"/>
          </a:p>
          <a:p>
            <a:pPr eaLnBrk="1" hangingPunct="1"/>
            <a:r>
              <a:rPr lang="id-ID" altLang="en-US" dirty="0"/>
              <a:t>Sehingga vektor total </a:t>
            </a:r>
            <a:r>
              <a:rPr lang="id-ID" altLang="en-US" sz="2000" b="1" dirty="0"/>
              <a:t>R = A + B + C + D</a:t>
            </a:r>
          </a:p>
          <a:p>
            <a:pPr eaLnBrk="1" hangingPunct="1"/>
            <a:endParaRPr lang="en-US" altLang="en-US" sz="2000" b="1" dirty="0"/>
          </a:p>
          <a:p>
            <a:pPr eaLnBrk="1" hangingPunct="1"/>
            <a:r>
              <a:rPr lang="id-ID" altLang="en-US" sz="2000" b="1" dirty="0">
                <a:solidFill>
                  <a:schemeClr val="tx2">
                    <a:lumMod val="75000"/>
                  </a:schemeClr>
                </a:solidFill>
              </a:rPr>
              <a:t>2. Metode Jajaran Genjang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549D604-6EB5-4C13-BF1F-7C4D55775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762000"/>
            <a:ext cx="5105400" cy="1899684"/>
          </a:xfrm>
          <a:prstGeom prst="rect">
            <a:avLst/>
          </a:prstGeom>
          <a:noFill/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D5B0905F-977E-427D-9FA5-2BACBBE50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94759"/>
            <a:ext cx="5486400" cy="116586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C5B2BAC9-9E2F-4D9D-9675-711428246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121109"/>
            <a:ext cx="4800600" cy="914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6">
            <a:extLst>
              <a:ext uri="{FF2B5EF4-FFF2-40B4-BE49-F238E27FC236}">
                <a16:creationId xmlns:a16="http://schemas.microsoft.com/office/drawing/2014/main" id="{E7E97C8A-012C-4387-B41F-4B8A0D05EF39}"/>
              </a:ext>
            </a:extLst>
          </p:cNvPr>
          <p:cNvSpPr/>
          <p:nvPr/>
        </p:nvSpPr>
        <p:spPr>
          <a:xfrm>
            <a:off x="4552071" y="4264169"/>
            <a:ext cx="381000" cy="53340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684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C7D3F9-1430-4AA8-8816-47B325EEE5AF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E322D8F-E09C-4D8D-BB54-AB0A2D458424}"/>
              </a:ext>
            </a:extLst>
          </p:cNvPr>
          <p:cNvSpPr txBox="1">
            <a:spLocks/>
          </p:cNvSpPr>
          <p:nvPr/>
        </p:nvSpPr>
        <p:spPr>
          <a:xfrm>
            <a:off x="547042" y="152400"/>
            <a:ext cx="6964363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 2" panose="05020102010507070707" pitchFamily="18" charset="2"/>
              <a:buNone/>
            </a:pPr>
            <a:r>
              <a:rPr lang="en-US" altLang="en-US" sz="2000">
                <a:latin typeface="Arial Narrow" panose="020B0606020202030204" pitchFamily="34" charset="0"/>
              </a:rPr>
              <a:t>Catatan : </a:t>
            </a:r>
            <a:endParaRPr lang="en-US" altLang="en-US" sz="2000" dirty="0">
              <a:latin typeface="Arial Narrow" panose="020B0606020202030204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5EC42C44-6462-4EF6-BDE8-FBF45B89C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482" y="623887"/>
            <a:ext cx="6324600" cy="18002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en-US" dirty="0" err="1"/>
              <a:t>Jika</a:t>
            </a:r>
            <a:r>
              <a:rPr lang="en-US" altLang="en-US" dirty="0"/>
              <a:t> </a:t>
            </a:r>
            <a:r>
              <a:rPr lang="en-US" altLang="en-US" dirty="0" err="1"/>
              <a:t>vektor</a:t>
            </a:r>
            <a:r>
              <a:rPr lang="en-US" altLang="en-US" dirty="0"/>
              <a:t> </a:t>
            </a:r>
            <a:r>
              <a:rPr lang="en-US" altLang="en-US" b="1" dirty="0"/>
              <a:t>A</a:t>
            </a:r>
            <a:r>
              <a:rPr lang="en-US" altLang="en-US" dirty="0"/>
              <a:t> dan </a:t>
            </a:r>
            <a:r>
              <a:rPr lang="en-US" altLang="en-US" b="1" dirty="0"/>
              <a:t>B</a:t>
            </a:r>
            <a:r>
              <a:rPr lang="en-US" altLang="en-US" dirty="0"/>
              <a:t> </a:t>
            </a:r>
            <a:r>
              <a:rPr lang="en-US" altLang="en-US" dirty="0" err="1"/>
              <a:t>searah</a:t>
            </a:r>
            <a:r>
              <a:rPr lang="en-US" altLang="en-US" dirty="0"/>
              <a:t>, </a:t>
            </a:r>
            <a:r>
              <a:rPr lang="en-US" altLang="en-US" dirty="0" err="1"/>
              <a:t>berarti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 = 0 </a:t>
            </a:r>
            <a:r>
              <a:rPr lang="en-US" altLang="en-US" dirty="0">
                <a:sym typeface="Wingdings" panose="05000000000000000000" pitchFamily="2" charset="2"/>
              </a:rPr>
              <a:t> </a:t>
            </a:r>
            <a:r>
              <a:rPr lang="en-US" altLang="en-US" b="1" dirty="0">
                <a:sym typeface="Wingdings" panose="05000000000000000000" pitchFamily="2" charset="2"/>
              </a:rPr>
              <a:t>R</a:t>
            </a:r>
            <a:r>
              <a:rPr lang="en-US" altLang="en-US" dirty="0">
                <a:sym typeface="Wingdings" panose="05000000000000000000" pitchFamily="2" charset="2"/>
              </a:rPr>
              <a:t> = </a:t>
            </a:r>
            <a:r>
              <a:rPr lang="en-US" altLang="en-US" b="1" dirty="0">
                <a:sym typeface="Wingdings" panose="05000000000000000000" pitchFamily="2" charset="2"/>
              </a:rPr>
              <a:t>A </a:t>
            </a:r>
            <a:r>
              <a:rPr lang="en-US" altLang="en-US" dirty="0">
                <a:sym typeface="Wingdings" panose="05000000000000000000" pitchFamily="2" charset="2"/>
              </a:rPr>
              <a:t>+ </a:t>
            </a:r>
            <a:r>
              <a:rPr lang="en-US" altLang="en-US" b="1" dirty="0">
                <a:sym typeface="Wingdings" panose="05000000000000000000" pitchFamily="2" charset="2"/>
              </a:rPr>
              <a:t>B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en-US" dirty="0" err="1">
                <a:sym typeface="Wingdings" panose="05000000000000000000" pitchFamily="2" charset="2"/>
              </a:rPr>
              <a:t>Jika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/>
              <a:t>vektor</a:t>
            </a:r>
            <a:r>
              <a:rPr lang="en-US" altLang="en-US" dirty="0"/>
              <a:t> </a:t>
            </a:r>
            <a:r>
              <a:rPr lang="en-US" altLang="en-US" b="1" dirty="0"/>
              <a:t>A</a:t>
            </a:r>
            <a:r>
              <a:rPr lang="en-US" altLang="en-US" dirty="0"/>
              <a:t> dan </a:t>
            </a:r>
            <a:r>
              <a:rPr lang="en-US" altLang="en-US" b="1" dirty="0"/>
              <a:t>B</a:t>
            </a:r>
            <a:r>
              <a:rPr lang="en-US" altLang="en-US" dirty="0"/>
              <a:t> </a:t>
            </a:r>
            <a:r>
              <a:rPr lang="en-US" altLang="en-US" dirty="0" err="1"/>
              <a:t>berlawanan</a:t>
            </a:r>
            <a:r>
              <a:rPr lang="en-US" altLang="en-US" dirty="0"/>
              <a:t> </a:t>
            </a:r>
            <a:r>
              <a:rPr lang="en-US" altLang="en-US" dirty="0" err="1"/>
              <a:t>arah</a:t>
            </a:r>
            <a:r>
              <a:rPr lang="en-US" altLang="en-US" dirty="0"/>
              <a:t>, </a:t>
            </a:r>
            <a:r>
              <a:rPr lang="en-US" altLang="en-US" dirty="0" err="1"/>
              <a:t>sudut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 = 180</a:t>
            </a:r>
            <a:r>
              <a:rPr lang="en-US" altLang="en-US" baseline="30000" dirty="0">
                <a:sym typeface="Symbol" panose="05050102010706020507" pitchFamily="18" charset="2"/>
              </a:rPr>
              <a:t>o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 </a:t>
            </a:r>
            <a:r>
              <a:rPr lang="en-US" altLang="en-US" b="1" dirty="0">
                <a:sym typeface="Wingdings" panose="05000000000000000000" pitchFamily="2" charset="2"/>
              </a:rPr>
              <a:t>R</a:t>
            </a:r>
            <a:r>
              <a:rPr lang="en-US" altLang="en-US" dirty="0">
                <a:sym typeface="Wingdings" panose="05000000000000000000" pitchFamily="2" charset="2"/>
              </a:rPr>
              <a:t> = </a:t>
            </a:r>
            <a:r>
              <a:rPr lang="en-US" altLang="en-US" b="1" dirty="0">
                <a:sym typeface="Wingdings" panose="05000000000000000000" pitchFamily="2" charset="2"/>
              </a:rPr>
              <a:t>A</a:t>
            </a:r>
            <a:r>
              <a:rPr lang="en-US" altLang="en-US" dirty="0">
                <a:sym typeface="Wingdings" panose="05000000000000000000" pitchFamily="2" charset="2"/>
              </a:rPr>
              <a:t> - </a:t>
            </a:r>
            <a:r>
              <a:rPr lang="en-US" altLang="en-US" b="1" dirty="0">
                <a:sym typeface="Wingdings" panose="05000000000000000000" pitchFamily="2" charset="2"/>
              </a:rPr>
              <a:t>B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en-US" dirty="0" err="1">
                <a:sym typeface="Wingdings" panose="05000000000000000000" pitchFamily="2" charset="2"/>
              </a:rPr>
              <a:t>Jika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/>
              <a:t>vektor</a:t>
            </a:r>
            <a:r>
              <a:rPr lang="en-US" altLang="en-US" dirty="0"/>
              <a:t> </a:t>
            </a:r>
            <a:r>
              <a:rPr lang="en-US" altLang="en-US" b="1" dirty="0"/>
              <a:t>A</a:t>
            </a:r>
            <a:r>
              <a:rPr lang="en-US" altLang="en-US" dirty="0"/>
              <a:t> dan </a:t>
            </a:r>
            <a:r>
              <a:rPr lang="en-US" altLang="en-US" b="1" dirty="0"/>
              <a:t>B</a:t>
            </a:r>
            <a:r>
              <a:rPr lang="en-US" altLang="en-US" dirty="0"/>
              <a:t> </a:t>
            </a:r>
            <a:r>
              <a:rPr lang="en-US" altLang="en-US" dirty="0" err="1"/>
              <a:t>saling</a:t>
            </a:r>
            <a:r>
              <a:rPr lang="en-US" altLang="en-US" dirty="0"/>
              <a:t>  </a:t>
            </a:r>
            <a:r>
              <a:rPr lang="en-US" altLang="en-US" dirty="0">
                <a:sym typeface="Symbol" panose="05050102010706020507" pitchFamily="18" charset="2"/>
              </a:rPr>
              <a:t> , </a:t>
            </a:r>
            <a:r>
              <a:rPr lang="en-US" altLang="en-US" dirty="0" err="1"/>
              <a:t>sudut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 = 90</a:t>
            </a:r>
            <a:r>
              <a:rPr lang="en-US" altLang="en-US" baseline="30000" dirty="0">
                <a:sym typeface="Symbol" panose="05050102010706020507" pitchFamily="18" charset="2"/>
              </a:rPr>
              <a:t>o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 </a:t>
            </a:r>
            <a:r>
              <a:rPr lang="en-US" altLang="en-US" b="1" dirty="0">
                <a:sym typeface="Wingdings" panose="05000000000000000000" pitchFamily="2" charset="2"/>
              </a:rPr>
              <a:t>R</a:t>
            </a:r>
            <a:r>
              <a:rPr lang="en-US" altLang="en-US" dirty="0">
                <a:sym typeface="Wingdings" panose="05000000000000000000" pitchFamily="2" charset="2"/>
              </a:rPr>
              <a:t>  </a:t>
            </a:r>
            <a:r>
              <a:rPr lang="en-US" altLang="en-US" sz="2000" dirty="0">
                <a:sym typeface="Symbol" panose="05050102010706020507" pitchFamily="18" charset="2"/>
              </a:rPr>
              <a:t> 0</a:t>
            </a:r>
            <a:endParaRPr lang="en-US" altLang="en-US" sz="2000" dirty="0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300D320-20A3-4BD8-AF1B-830141AC3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38" y="2493168"/>
            <a:ext cx="2274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b="1" dirty="0">
                <a:solidFill>
                  <a:schemeClr val="tx2">
                    <a:lumMod val="75000"/>
                  </a:schemeClr>
                </a:solidFill>
              </a:rPr>
              <a:t>3. Metode Segitiga 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1F59CF6-8204-4352-BB86-C6028D5F3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082" y="2932112"/>
            <a:ext cx="6096000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ight Arrow 6">
            <a:extLst>
              <a:ext uri="{FF2B5EF4-FFF2-40B4-BE49-F238E27FC236}">
                <a16:creationId xmlns:a16="http://schemas.microsoft.com/office/drawing/2014/main" id="{21680718-0959-4841-93A3-A682F36C8AD9}"/>
              </a:ext>
            </a:extLst>
          </p:cNvPr>
          <p:cNvSpPr/>
          <p:nvPr/>
        </p:nvSpPr>
        <p:spPr>
          <a:xfrm>
            <a:off x="4522444" y="3461825"/>
            <a:ext cx="381000" cy="53340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566FF75A-34A9-4C4F-AC8B-E941D508D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82" y="4871390"/>
            <a:ext cx="6019800" cy="1066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20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E51CC6-0A39-48DA-B7EE-DD7151576D02}"/>
              </a:ext>
            </a:extLst>
          </p:cNvPr>
          <p:cNvSpPr txBox="1"/>
          <p:nvPr/>
        </p:nvSpPr>
        <p:spPr>
          <a:xfrm>
            <a:off x="381000" y="87923"/>
            <a:ext cx="8610600" cy="3569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rgbClr val="0070C0"/>
                </a:solidFill>
                <a:latin typeface="Arial Narrow" pitchFamily="34" charset="0"/>
                <a:cs typeface="+mn-cs"/>
              </a:rPr>
              <a:t>4. </a:t>
            </a:r>
            <a:r>
              <a:rPr lang="en-US" sz="2000" b="1" dirty="0">
                <a:solidFill>
                  <a:srgbClr val="0070C0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Narrow" pitchFamily="34" charset="0"/>
                <a:cs typeface="+mn-cs"/>
              </a:rPr>
              <a:t>Metode</a:t>
            </a:r>
            <a:r>
              <a:rPr lang="en-US" sz="2000" b="1" dirty="0">
                <a:solidFill>
                  <a:srgbClr val="0070C0"/>
                </a:solidFill>
                <a:latin typeface="Arial Narrow" pitchFamily="34" charset="0"/>
                <a:cs typeface="+mn-cs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 Narrow" pitchFamily="34" charset="0"/>
                <a:cs typeface="+mn-cs"/>
              </a:rPr>
              <a:t>Poligon</a:t>
            </a:r>
            <a:r>
              <a:rPr lang="en-US" sz="2000" b="1" dirty="0">
                <a:solidFill>
                  <a:srgbClr val="0070C0"/>
                </a:solidFill>
                <a:latin typeface="Arial Narrow" pitchFamily="34" charset="0"/>
                <a:cs typeface="+mn-cs"/>
              </a:rPr>
              <a:t>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 Narrow" pitchFamily="34" charset="0"/>
                <a:cs typeface="+mn-cs"/>
              </a:rPr>
              <a:t>                   </a:t>
            </a:r>
            <a:r>
              <a:rPr lang="en-US" sz="2000" dirty="0" err="1">
                <a:latin typeface="Arial Narrow" pitchFamily="34" charset="0"/>
                <a:cs typeface="+mn-cs"/>
              </a:rPr>
              <a:t>Resultante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dari</a:t>
            </a:r>
            <a:r>
              <a:rPr lang="en-US" sz="2000" dirty="0">
                <a:latin typeface="Arial Narrow" pitchFamily="34" charset="0"/>
                <a:cs typeface="+mn-cs"/>
              </a:rPr>
              <a:t> </a:t>
            </a:r>
            <a:r>
              <a:rPr lang="en-US" sz="2000" dirty="0" err="1">
                <a:latin typeface="Arial Narrow" pitchFamily="34" charset="0"/>
                <a:cs typeface="+mn-cs"/>
              </a:rPr>
              <a:t>vektor</a:t>
            </a:r>
            <a:r>
              <a:rPr lang="en-US" sz="2000" dirty="0">
                <a:latin typeface="Arial Narrow" pitchFamily="34" charset="0"/>
                <a:cs typeface="+mn-cs"/>
              </a:rPr>
              <a:t> A,B,C </a:t>
            </a:r>
            <a:r>
              <a:rPr lang="en-US" sz="2000" dirty="0" err="1">
                <a:latin typeface="Arial Narrow" pitchFamily="34" charset="0"/>
                <a:cs typeface="+mn-cs"/>
              </a:rPr>
              <a:t>adalah</a:t>
            </a:r>
            <a:r>
              <a:rPr lang="en-US" sz="2000" dirty="0">
                <a:latin typeface="Arial Narrow" pitchFamily="34" charset="0"/>
                <a:cs typeface="+mn-cs"/>
              </a:rPr>
              <a:t>   </a:t>
            </a:r>
            <a:r>
              <a:rPr lang="en-US" sz="2000" b="1" dirty="0">
                <a:latin typeface="Arial Narrow" pitchFamily="34" charset="0"/>
                <a:cs typeface="+mn-cs"/>
              </a:rPr>
              <a:t>R = A + B + C</a:t>
            </a:r>
            <a:endParaRPr lang="id-ID" sz="2000" b="1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000" b="1" dirty="0">
              <a:latin typeface="Arial Narrow" pitchFamily="34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solidFill>
                  <a:srgbClr val="0070C0"/>
                </a:solidFill>
                <a:latin typeface="Arial Narrow" pitchFamily="34" charset="0"/>
                <a:cs typeface="+mn-cs"/>
              </a:rPr>
              <a:t>5.  Metode Uraian :</a:t>
            </a:r>
            <a:endParaRPr lang="en-US" sz="2000" b="1" dirty="0">
              <a:solidFill>
                <a:srgbClr val="0070C0"/>
              </a:solidFill>
              <a:latin typeface="Arial Narrow" pitchFamily="34" charset="0"/>
              <a:cs typeface="+mn-cs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2BF973C6-1BC9-43A1-8A0B-2939F1F5E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095" y="609600"/>
            <a:ext cx="2590800" cy="182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Arrow 12">
            <a:extLst>
              <a:ext uri="{FF2B5EF4-FFF2-40B4-BE49-F238E27FC236}">
                <a16:creationId xmlns:a16="http://schemas.microsoft.com/office/drawing/2014/main" id="{0BA02D1A-965D-4AA1-B386-51F0124201A2}"/>
              </a:ext>
            </a:extLst>
          </p:cNvPr>
          <p:cNvSpPr/>
          <p:nvPr/>
        </p:nvSpPr>
        <p:spPr>
          <a:xfrm>
            <a:off x="4183113" y="914400"/>
            <a:ext cx="685800" cy="8382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0FC85A90-6D68-43F3-93E2-B9605CF5F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991" y="419100"/>
            <a:ext cx="2438400" cy="182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5A7D2AAE-0F60-4290-8C15-6F2739FB7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3505200" cy="2590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7F16A414-3C9F-432F-BB9C-30A462DEB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79800"/>
            <a:ext cx="5410200" cy="762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1931F30C-9113-4637-A2E8-02092C4F7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41800"/>
            <a:ext cx="5105400" cy="2124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endParaRPr lang="id-ID" altLang="en-US" sz="2000" dirty="0">
              <a:latin typeface="Arial Narrow" panose="020B0606020202030204" pitchFamily="34" charset="0"/>
            </a:endParaRPr>
          </a:p>
          <a:p>
            <a:pPr eaLnBrk="1" hangingPunct="1"/>
            <a:r>
              <a:rPr lang="en-US" altLang="en-US" sz="2000" dirty="0" err="1">
                <a:latin typeface="Arial Narrow" panose="020B0606020202030204" pitchFamily="34" charset="0"/>
              </a:rPr>
              <a:t>Besar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vektor</a:t>
            </a:r>
            <a:r>
              <a:rPr lang="en-US" altLang="en-US" sz="2000" dirty="0">
                <a:latin typeface="Arial Narrow" panose="020B0606020202030204" pitchFamily="34" charset="0"/>
              </a:rPr>
              <a:t> R :</a:t>
            </a:r>
          </a:p>
          <a:p>
            <a:pPr eaLnBrk="1" hangingPunct="1"/>
            <a:endParaRPr lang="en-US" altLang="en-US" dirty="0">
              <a:latin typeface="Gill Sans MT" panose="020B0502020104020203" pitchFamily="34" charset="0"/>
            </a:endParaRPr>
          </a:p>
          <a:p>
            <a:pPr eaLnBrk="1" hangingPunct="1"/>
            <a:endParaRPr lang="en-US" altLang="en-US" dirty="0">
              <a:latin typeface="Gill Sans MT" panose="020B0502020104020203" pitchFamily="34" charset="0"/>
            </a:endParaRPr>
          </a:p>
          <a:p>
            <a:pPr eaLnBrk="1" hangingPunct="1"/>
            <a:r>
              <a:rPr lang="en-US" altLang="en-US" sz="2000" dirty="0" err="1">
                <a:latin typeface="Arial Narrow" panose="020B0606020202030204" pitchFamily="34" charset="0"/>
              </a:rPr>
              <a:t>Arah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vektor</a:t>
            </a:r>
            <a:r>
              <a:rPr lang="en-US" altLang="en-US" sz="2000" dirty="0">
                <a:latin typeface="Arial Narrow" panose="020B0606020202030204" pitchFamily="34" charset="0"/>
              </a:rPr>
              <a:t> R :</a:t>
            </a:r>
            <a:endParaRPr lang="en-US" altLang="en-US" dirty="0">
              <a:latin typeface="Gill Sans MT" panose="020B0502020104020203" pitchFamily="34" charset="0"/>
            </a:endParaRPr>
          </a:p>
          <a:p>
            <a:pPr eaLnBrk="1" hangingPunct="1"/>
            <a:endParaRPr lang="en-US" altLang="en-US" dirty="0">
              <a:latin typeface="Gill Sans MT" panose="020B0502020104020203" pitchFamily="34" charset="0"/>
            </a:endParaRPr>
          </a:p>
          <a:p>
            <a:pPr eaLnBrk="1" hangingPunct="1"/>
            <a:endParaRPr lang="en-US" altLang="en-US" dirty="0">
              <a:latin typeface="Gill Sans MT" panose="020B0502020104020203" pitchFamily="34" charset="0"/>
            </a:endParaRPr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EC19FDCC-C047-49E8-ADF7-10341D89D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896729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9F21A690-AE50-4265-A797-1DCA1CB4D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5511800"/>
            <a:ext cx="198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096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6865D5A-CA12-43A9-A4FC-EE9E02B04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818" y="76200"/>
            <a:ext cx="6629400" cy="16764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8144BB-AF1E-44A7-AED9-B414F30D642A}"/>
              </a:ext>
            </a:extLst>
          </p:cNvPr>
          <p:cNvSpPr/>
          <p:nvPr/>
        </p:nvSpPr>
        <p:spPr>
          <a:xfrm>
            <a:off x="228600" y="1981200"/>
            <a:ext cx="2057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B2C3E6A-A83D-4F06-9992-4A6599A6F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465" y="1971675"/>
            <a:ext cx="21015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d-ID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D. </a:t>
            </a:r>
            <a:r>
              <a:rPr lang="en-US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Perkalian</a:t>
            </a:r>
            <a:r>
              <a:rPr lang="en-US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Vektor</a:t>
            </a:r>
            <a:r>
              <a:rPr lang="en-US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5A62905-7EDD-4A90-B88F-028529452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26" y="2600385"/>
            <a:ext cx="2768048" cy="37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7E297C32-D113-4AFC-8ECF-7FD2A8500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750" y="3036863"/>
            <a:ext cx="1143000" cy="609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ight Arrow 11">
            <a:extLst>
              <a:ext uri="{FF2B5EF4-FFF2-40B4-BE49-F238E27FC236}">
                <a16:creationId xmlns:a16="http://schemas.microsoft.com/office/drawing/2014/main" id="{3A6A6DE5-5F7C-462D-B6FD-F171343867CD}"/>
              </a:ext>
            </a:extLst>
          </p:cNvPr>
          <p:cNvSpPr/>
          <p:nvPr/>
        </p:nvSpPr>
        <p:spPr>
          <a:xfrm>
            <a:off x="3666259" y="3243293"/>
            <a:ext cx="977900" cy="3048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934C43-C88B-43EA-ADDE-72A909D43F92}"/>
              </a:ext>
            </a:extLst>
          </p:cNvPr>
          <p:cNvSpPr/>
          <p:nvPr/>
        </p:nvSpPr>
        <p:spPr>
          <a:xfrm>
            <a:off x="5033370" y="2846363"/>
            <a:ext cx="21336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vektor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 = </a:t>
            </a:r>
            <a:r>
              <a:rPr lang="en-US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konstanta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en-US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vektor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15859DF0-D75F-4171-B669-30EBABB5D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26" y="4027463"/>
            <a:ext cx="2838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5">
            <a:extLst>
              <a:ext uri="{FF2B5EF4-FFF2-40B4-BE49-F238E27FC236}">
                <a16:creationId xmlns:a16="http://schemas.microsoft.com/office/drawing/2014/main" id="{C2BE7471-3F53-4BE2-BCD3-66050D1FF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215" y="4419601"/>
            <a:ext cx="34353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id-ID" altLang="en-US" sz="2000" b="1" dirty="0">
                <a:solidFill>
                  <a:srgbClr val="0070C0"/>
                </a:solidFill>
                <a:latin typeface="Arial Narrow" panose="020B0606020202030204" pitchFamily="34" charset="0"/>
              </a:rPr>
              <a:t>Perkalian titik (dot product )</a:t>
            </a:r>
          </a:p>
          <a:p>
            <a:pPr eaLnBrk="1" hangingPunct="1">
              <a:buFontTx/>
              <a:buAutoNum type="arabicPeriod"/>
            </a:pPr>
            <a:endParaRPr lang="id-ID" altLang="en-US" sz="20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eaLnBrk="1" hangingPunct="1">
              <a:buFontTx/>
              <a:buAutoNum type="arabicPeriod"/>
            </a:pPr>
            <a:endParaRPr lang="id-ID" altLang="en-US" sz="20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eaLnBrk="1" hangingPunct="1"/>
            <a:r>
              <a:rPr lang="id-ID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          </a:t>
            </a:r>
            <a:r>
              <a:rPr lang="id-ID" alt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Narrow" panose="020B0606020202030204" pitchFamily="34" charset="0"/>
              </a:rPr>
              <a:t>dengan : </a:t>
            </a:r>
          </a:p>
        </p:txBody>
      </p:sp>
      <p:pic>
        <p:nvPicPr>
          <p:cNvPr id="15" name="Picture 10">
            <a:extLst>
              <a:ext uri="{FF2B5EF4-FFF2-40B4-BE49-F238E27FC236}">
                <a16:creationId xmlns:a16="http://schemas.microsoft.com/office/drawing/2014/main" id="{4DAC1537-81D8-4EA2-8A78-FFDC7A6EB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705948"/>
            <a:ext cx="1828800" cy="533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ight Arrow 18">
            <a:extLst>
              <a:ext uri="{FF2B5EF4-FFF2-40B4-BE49-F238E27FC236}">
                <a16:creationId xmlns:a16="http://schemas.microsoft.com/office/drawing/2014/main" id="{A99C23E5-5374-4C15-B960-14410F85D254}"/>
              </a:ext>
            </a:extLst>
          </p:cNvPr>
          <p:cNvSpPr/>
          <p:nvPr/>
        </p:nvSpPr>
        <p:spPr>
          <a:xfrm>
            <a:off x="4290367" y="4845974"/>
            <a:ext cx="977900" cy="3048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7" name="Picture 9">
            <a:extLst>
              <a:ext uri="{FF2B5EF4-FFF2-40B4-BE49-F238E27FC236}">
                <a16:creationId xmlns:a16="http://schemas.microsoft.com/office/drawing/2014/main" id="{02DDB910-F5CF-4815-9908-172B3AE7F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72" y="5264181"/>
            <a:ext cx="1828800" cy="762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20">
            <a:extLst>
              <a:ext uri="{FF2B5EF4-FFF2-40B4-BE49-F238E27FC236}">
                <a16:creationId xmlns:a16="http://schemas.microsoft.com/office/drawing/2014/main" id="{650498CF-09AB-4BFB-98E1-76A817A81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972" y="4767268"/>
            <a:ext cx="109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b="1" dirty="0"/>
              <a:t>C</a:t>
            </a:r>
            <a:r>
              <a:rPr lang="id-ID" altLang="en-US" dirty="0"/>
              <a:t> = </a:t>
            </a:r>
            <a:r>
              <a:rPr lang="id-ID" altLang="en-US" b="1" dirty="0"/>
              <a:t>A• B</a:t>
            </a:r>
          </a:p>
        </p:txBody>
      </p:sp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6F7677-453D-4FD0-B117-600C4FA305BC}"/>
              </a:ext>
            </a:extLst>
          </p:cNvPr>
          <p:cNvSpPr/>
          <p:nvPr/>
        </p:nvSpPr>
        <p:spPr>
          <a:xfrm>
            <a:off x="28669" y="24618"/>
            <a:ext cx="9102436" cy="601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315890A-C0DC-487B-BAFD-4F5B5C63E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6582" y="1442146"/>
            <a:ext cx="4648056" cy="1884347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AF553CE1-BD7B-463E-8D60-4DDC2B9F7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76200"/>
            <a:ext cx="3332162" cy="118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003ACE52-288E-499B-B1D9-9ADC97974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77893"/>
            <a:ext cx="1184275" cy="46055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ight Arrow 6">
            <a:extLst>
              <a:ext uri="{FF2B5EF4-FFF2-40B4-BE49-F238E27FC236}">
                <a16:creationId xmlns:a16="http://schemas.microsoft.com/office/drawing/2014/main" id="{198A60BF-A080-459B-A190-728617FD18A0}"/>
              </a:ext>
            </a:extLst>
          </p:cNvPr>
          <p:cNvSpPr/>
          <p:nvPr/>
        </p:nvSpPr>
        <p:spPr>
          <a:xfrm>
            <a:off x="2461397" y="3997056"/>
            <a:ext cx="914400" cy="3048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95DC6CDA-483A-4591-9085-3BA04B6AC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07" y="3839428"/>
            <a:ext cx="1573307" cy="52443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2935699D-AA45-4E88-B185-6FA390C4C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359175"/>
            <a:ext cx="1184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dirty="0"/>
              <a:t>Dengan : </a:t>
            </a:r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89D2FEF7-961D-487C-BBD0-047545DAA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816" y="4453597"/>
            <a:ext cx="236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CAF2AD6E-BD85-4F73-81C5-253255D40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38" y="0"/>
            <a:ext cx="2782957" cy="1524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>
            <a:extLst>
              <a:ext uri="{FF2B5EF4-FFF2-40B4-BE49-F238E27FC236}">
                <a16:creationId xmlns:a16="http://schemas.microsoft.com/office/drawing/2014/main" id="{61EA18BE-8F5A-4A2C-AE62-36F1F4502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107" y="4709160"/>
            <a:ext cx="3352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73FFB84F-D8BA-425E-B2FF-F1B0058E1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234" y="3429000"/>
            <a:ext cx="3614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000" b="1" dirty="0">
                <a:latin typeface="Arial Narrow" panose="020B0606020202030204" pitchFamily="34" charset="0"/>
              </a:rPr>
              <a:t>2. Perkalian silang (cross product)</a:t>
            </a:r>
          </a:p>
        </p:txBody>
      </p:sp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110068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0067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FF7851-39B3-4BDB-8877-A2DA4F61D370}"/>
              </a:ext>
            </a:extLst>
          </p:cNvPr>
          <p:cNvSpPr/>
          <p:nvPr/>
        </p:nvSpPr>
        <p:spPr>
          <a:xfrm>
            <a:off x="20782" y="0"/>
            <a:ext cx="9144000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97091B28-D997-4ED6-A62F-A195E5590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7" y="25401"/>
            <a:ext cx="4343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11F20382-4790-4B08-93EE-AB1077A53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144250"/>
            <a:ext cx="274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000" b="1" dirty="0"/>
              <a:t>E.  Vektor Satuan :</a:t>
            </a:r>
            <a:endParaRPr lang="en-US" altLang="en-US" sz="2000" b="1" dirty="0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CC59F457-344A-4C9E-9A40-30B79989A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77" y="2407895"/>
            <a:ext cx="7391400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000" dirty="0" err="1">
                <a:latin typeface="Arial Narrow" panose="020B0606020202030204" pitchFamily="34" charset="0"/>
              </a:rPr>
              <a:t>Koordinat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satuan</a:t>
            </a:r>
            <a:r>
              <a:rPr lang="en-US" altLang="en-US" sz="2000" dirty="0">
                <a:latin typeface="Arial Narrow" panose="020B0606020202030204" pitchFamily="34" charset="0"/>
              </a:rPr>
              <a:t>  (</a:t>
            </a:r>
            <a:r>
              <a:rPr lang="en-US" altLang="en-US" sz="2000" dirty="0" err="1">
                <a:latin typeface="Arial Narrow" panose="020B0606020202030204" pitchFamily="34" charset="0"/>
              </a:rPr>
              <a:t>koordinat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tegak</a:t>
            </a:r>
            <a:r>
              <a:rPr lang="en-US" altLang="en-US" sz="2000" dirty="0">
                <a:latin typeface="Arial Narrow" panose="020B0606020202030204" pitchFamily="34" charset="0"/>
              </a:rPr>
              <a:t>) </a:t>
            </a:r>
            <a:r>
              <a:rPr lang="en-US" altLang="en-US" sz="2000" dirty="0" err="1">
                <a:latin typeface="Arial Narrow" panose="020B0606020202030204" pitchFamily="34" charset="0"/>
              </a:rPr>
              <a:t>dengan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tiga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demensi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terdiri</a:t>
            </a:r>
            <a:r>
              <a:rPr lang="en-US" altLang="en-US" sz="2000" dirty="0">
                <a:latin typeface="Arial Narrow" panose="020B0606020202030204" pitchFamily="34" charset="0"/>
              </a:rPr>
              <a:t>  </a:t>
            </a:r>
            <a:r>
              <a:rPr lang="en-US" altLang="en-US" sz="2000" dirty="0" err="1">
                <a:latin typeface="Arial Narrow" panose="020B0606020202030204" pitchFamily="34" charset="0"/>
              </a:rPr>
              <a:t>dari</a:t>
            </a:r>
            <a:r>
              <a:rPr lang="en-US" altLang="en-US" sz="2000" dirty="0">
                <a:latin typeface="Arial Narrow" panose="020B0606020202030204" pitchFamily="34" charset="0"/>
              </a:rPr>
              <a:t> :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sz="2000" dirty="0">
                <a:latin typeface="Arial Narrow" panose="020B0606020202030204" pitchFamily="34" charset="0"/>
              </a:rPr>
              <a:t> -  </a:t>
            </a:r>
            <a:r>
              <a:rPr lang="en-US" altLang="en-US" sz="2000" dirty="0" err="1">
                <a:latin typeface="Arial Narrow" panose="020B0606020202030204" pitchFamily="34" charset="0"/>
              </a:rPr>
              <a:t>vektor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satuan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sumbu</a:t>
            </a:r>
            <a:r>
              <a:rPr lang="en-US" altLang="en-US" sz="2000" dirty="0">
                <a:latin typeface="Arial Narrow" panose="020B0606020202030204" pitchFamily="34" charset="0"/>
              </a:rPr>
              <a:t> x  = </a:t>
            </a:r>
            <a:r>
              <a:rPr lang="en-US" altLang="en-US" sz="2000" dirty="0" err="1">
                <a:latin typeface="Arial Narrow" panose="020B0606020202030204" pitchFamily="34" charset="0"/>
              </a:rPr>
              <a:t>i</a:t>
            </a:r>
            <a:endParaRPr lang="en-US" altLang="en-US" sz="2000" dirty="0">
              <a:latin typeface="Arial Narrow" panose="020B0606020202030204" pitchFamily="34" charset="0"/>
            </a:endParaRPr>
          </a:p>
          <a:p>
            <a:pPr lvl="1" eaLnBrk="1" hangingPunct="1">
              <a:lnSpc>
                <a:spcPct val="150000"/>
              </a:lnSpc>
            </a:pPr>
            <a:r>
              <a:rPr lang="en-US" altLang="en-US" sz="2000" dirty="0">
                <a:latin typeface="Arial Narrow" panose="020B0606020202030204" pitchFamily="34" charset="0"/>
              </a:rPr>
              <a:t> -  </a:t>
            </a:r>
            <a:r>
              <a:rPr lang="en-US" altLang="en-US" sz="2000" dirty="0" err="1">
                <a:latin typeface="Arial Narrow" panose="020B0606020202030204" pitchFamily="34" charset="0"/>
              </a:rPr>
              <a:t>vektor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satuan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sumbu</a:t>
            </a:r>
            <a:r>
              <a:rPr lang="en-US" altLang="en-US" sz="2000" dirty="0">
                <a:latin typeface="Arial Narrow" panose="020B0606020202030204" pitchFamily="34" charset="0"/>
              </a:rPr>
              <a:t> y  = j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en-US" sz="2000" dirty="0">
                <a:latin typeface="Arial Narrow" panose="020B0606020202030204" pitchFamily="34" charset="0"/>
              </a:rPr>
              <a:t> -  </a:t>
            </a:r>
            <a:r>
              <a:rPr lang="en-US" altLang="en-US" sz="2000" dirty="0" err="1">
                <a:latin typeface="Arial Narrow" panose="020B0606020202030204" pitchFamily="34" charset="0"/>
              </a:rPr>
              <a:t>vektor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satuan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sumbu</a:t>
            </a:r>
            <a:r>
              <a:rPr lang="en-US" altLang="en-US" sz="2000" dirty="0">
                <a:latin typeface="Arial Narrow" panose="020B0606020202030204" pitchFamily="34" charset="0"/>
              </a:rPr>
              <a:t>  z = k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83B47C-1DF7-4E21-9980-1B426C50B02E}"/>
              </a:ext>
            </a:extLst>
          </p:cNvPr>
          <p:cNvSpPr/>
          <p:nvPr/>
        </p:nvSpPr>
        <p:spPr>
          <a:xfrm>
            <a:off x="575177" y="4230161"/>
            <a:ext cx="4572000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Sifat-sifat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perkalian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titik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vektor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satuan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: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i.i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=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j.j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=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k.k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= </a:t>
            </a:r>
            <a:r>
              <a:rPr lang="id-ID" sz="2000" b="1" dirty="0">
                <a:latin typeface="Arial Narrow" pitchFamily="34" charset="0"/>
                <a:cs typeface="Arial" panose="020B0604020202020204" pitchFamily="34" charset="0"/>
              </a:rPr>
              <a:t>1.1.cos.0 = 1</a:t>
            </a:r>
            <a:endParaRPr lang="en-US" sz="2000" b="1" dirty="0">
              <a:latin typeface="Arial Narrow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i.j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=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j.k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=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i.k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= </a:t>
            </a:r>
            <a:r>
              <a:rPr lang="id-ID" sz="2000" b="1" dirty="0">
                <a:latin typeface="Arial Narrow" pitchFamily="34" charset="0"/>
                <a:cs typeface="Arial" panose="020B0604020202020204" pitchFamily="34" charset="0"/>
              </a:rPr>
              <a:t>1.1.cos 90</a:t>
            </a:r>
            <a:r>
              <a:rPr lang="id-ID" sz="2000" b="1" baseline="30000" dirty="0">
                <a:latin typeface="Arial Narrow" pitchFamily="34" charset="0"/>
                <a:cs typeface="Arial" panose="020B0604020202020204" pitchFamily="34" charset="0"/>
              </a:rPr>
              <a:t>o</a:t>
            </a:r>
            <a:r>
              <a:rPr lang="id-ID" sz="2000" b="1" dirty="0">
                <a:latin typeface="Arial Narrow" pitchFamily="34" charset="0"/>
                <a:cs typeface="Arial" panose="020B0604020202020204" pitchFamily="34" charset="0"/>
              </a:rPr>
              <a:t> = 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0</a:t>
            </a: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99F43FBA-2A20-4E0E-AC78-8E99578AC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330" y="2899677"/>
            <a:ext cx="3276600" cy="3581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C4F7B8-11C0-407E-B15F-621CF099F1CB}"/>
              </a:ext>
            </a:extLst>
          </p:cNvPr>
          <p:cNvSpPr/>
          <p:nvPr/>
        </p:nvSpPr>
        <p:spPr>
          <a:xfrm>
            <a:off x="0" y="6110068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A8D92F-1F31-4EB4-8303-730A64E0A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4135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148EEF3-4813-4C1C-8A06-F088EF573EF3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C48277-CD44-4295-9A10-AD7946A7B4A5}"/>
              </a:ext>
            </a:extLst>
          </p:cNvPr>
          <p:cNvSpPr/>
          <p:nvPr/>
        </p:nvSpPr>
        <p:spPr>
          <a:xfrm>
            <a:off x="0" y="0"/>
            <a:ext cx="9144000" cy="611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C3C84-FDDA-4F35-8510-64172CB69685}"/>
              </a:ext>
            </a:extLst>
          </p:cNvPr>
          <p:cNvSpPr txBox="1"/>
          <p:nvPr/>
        </p:nvSpPr>
        <p:spPr>
          <a:xfrm>
            <a:off x="547042" y="85775"/>
            <a:ext cx="5486400" cy="2400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Sifat-sifat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perkalian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silang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vektor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 Narrow" pitchFamily="34" charset="0"/>
                <a:cs typeface="Arial" panose="020B0604020202020204" pitchFamily="34" charset="0"/>
              </a:rPr>
              <a:t>satuan</a:t>
            </a:r>
            <a:r>
              <a:rPr lang="en-US" sz="2000" b="1" dirty="0">
                <a:latin typeface="Arial Narrow" pitchFamily="34" charset="0"/>
                <a:cs typeface="Arial" panose="020B0604020202020204" pitchFamily="34" charset="0"/>
              </a:rPr>
              <a:t> :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 err="1">
                <a:latin typeface="Arial Narrow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 x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 = j x j = k x k = 0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 x j  = k             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              3. 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 j x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  =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- 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k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k x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 = j                         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    4.  i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 x k =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- 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j</a:t>
            </a:r>
          </a:p>
          <a:p>
            <a:pPr marL="457200" indent="-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5.     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j x k =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                        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     6.  </a:t>
            </a:r>
            <a:r>
              <a:rPr lang="en-US" sz="2000" dirty="0">
                <a:latin typeface="Arial Narrow" pitchFamily="34" charset="0"/>
                <a:cs typeface="Arial" panose="020B0604020202020204" pitchFamily="34" charset="0"/>
              </a:rPr>
              <a:t>k x j = </a:t>
            </a:r>
            <a:r>
              <a:rPr lang="id-ID" sz="2000" dirty="0">
                <a:latin typeface="Arial Narrow" pitchFamily="34" charset="0"/>
                <a:cs typeface="Arial" panose="020B0604020202020204" pitchFamily="34" charset="0"/>
              </a:rPr>
              <a:t>- </a:t>
            </a:r>
            <a:r>
              <a:rPr lang="en-US" sz="2000" dirty="0" err="1">
                <a:latin typeface="Arial Narrow" pitchFamily="34" charset="0"/>
                <a:cs typeface="Arial" panose="020B0604020202020204" pitchFamily="34" charset="0"/>
              </a:rPr>
              <a:t>i</a:t>
            </a:r>
            <a:endParaRPr lang="en-US" sz="2000" dirty="0"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94DB28D-403E-418A-B6E7-0D345940B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02329"/>
            <a:ext cx="7620000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en-US" dirty="0" err="1"/>
              <a:t>Berdasarkan</a:t>
            </a:r>
            <a:r>
              <a:rPr lang="en-US" altLang="en-US" dirty="0"/>
              <a:t> komponen-2 </a:t>
            </a:r>
            <a:r>
              <a:rPr lang="en-US" altLang="en-US" dirty="0" err="1"/>
              <a:t>nya</a:t>
            </a:r>
            <a:r>
              <a:rPr lang="en-US" altLang="en-US" dirty="0"/>
              <a:t>, </a:t>
            </a:r>
            <a:r>
              <a:rPr lang="en-US" altLang="en-US" dirty="0" err="1"/>
              <a:t>penulisan</a:t>
            </a:r>
            <a:r>
              <a:rPr lang="en-US" altLang="en-US" dirty="0"/>
              <a:t> </a:t>
            </a:r>
            <a:r>
              <a:rPr lang="en-US" altLang="en-US" dirty="0" err="1"/>
              <a:t>vektor</a:t>
            </a:r>
            <a:r>
              <a:rPr lang="en-US" altLang="en-US" dirty="0"/>
              <a:t> A </a:t>
            </a:r>
            <a:r>
              <a:rPr lang="en-US" altLang="en-US" dirty="0" err="1"/>
              <a:t>dengan</a:t>
            </a:r>
            <a:r>
              <a:rPr lang="id-ID" altLang="en-US" dirty="0"/>
              <a:t> </a:t>
            </a:r>
            <a:r>
              <a:rPr lang="en-US" altLang="en-US" dirty="0" err="1"/>
              <a:t>menggunakan</a:t>
            </a:r>
            <a:r>
              <a:rPr lang="en-US" altLang="en-US" dirty="0"/>
              <a:t>  </a:t>
            </a:r>
            <a:r>
              <a:rPr lang="en-US" altLang="en-US" dirty="0" err="1"/>
              <a:t>Koordinat</a:t>
            </a:r>
            <a:r>
              <a:rPr lang="en-US" altLang="en-US" dirty="0"/>
              <a:t> </a:t>
            </a:r>
            <a:r>
              <a:rPr lang="en-US" altLang="en-US" dirty="0" err="1"/>
              <a:t>kartesian</a:t>
            </a:r>
            <a:r>
              <a:rPr lang="en-US" altLang="en-US" dirty="0"/>
              <a:t>  </a:t>
            </a:r>
            <a:r>
              <a:rPr lang="en-US" altLang="en-US" dirty="0" err="1"/>
              <a:t>adalah</a:t>
            </a:r>
            <a:r>
              <a:rPr lang="en-US" altLang="en-US" dirty="0"/>
              <a:t> </a:t>
            </a:r>
            <a:r>
              <a:rPr lang="en-US" altLang="en-US" dirty="0" err="1"/>
              <a:t>sebagai</a:t>
            </a:r>
            <a:r>
              <a:rPr lang="en-US" altLang="en-US" dirty="0"/>
              <a:t> </a:t>
            </a:r>
            <a:r>
              <a:rPr lang="en-US" altLang="en-US" dirty="0" err="1"/>
              <a:t>berikut</a:t>
            </a:r>
            <a:r>
              <a:rPr lang="en-US" altLang="en-US" dirty="0"/>
              <a:t> :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       A = </a:t>
            </a:r>
            <a:r>
              <a:rPr lang="en-US" altLang="en-US" dirty="0" err="1"/>
              <a:t>A</a:t>
            </a:r>
            <a:r>
              <a:rPr lang="en-US" altLang="en-US" baseline="-25000" dirty="0" err="1"/>
              <a:t>x</a:t>
            </a:r>
            <a:r>
              <a:rPr lang="en-US" altLang="en-US" dirty="0" err="1"/>
              <a:t>.i</a:t>
            </a:r>
            <a:r>
              <a:rPr lang="en-US" altLang="en-US" dirty="0"/>
              <a:t> + </a:t>
            </a:r>
            <a:r>
              <a:rPr lang="en-US" altLang="en-US" dirty="0" err="1"/>
              <a:t>A</a:t>
            </a:r>
            <a:r>
              <a:rPr lang="en-US" altLang="en-US" baseline="-25000" dirty="0" err="1"/>
              <a:t>y</a:t>
            </a:r>
            <a:r>
              <a:rPr lang="en-US" altLang="en-US" dirty="0" err="1"/>
              <a:t>.j</a:t>
            </a:r>
            <a:r>
              <a:rPr lang="en-US" altLang="en-US" dirty="0"/>
              <a:t> + </a:t>
            </a:r>
            <a:r>
              <a:rPr lang="en-US" altLang="en-US" dirty="0" err="1"/>
              <a:t>A</a:t>
            </a:r>
            <a:r>
              <a:rPr lang="en-US" altLang="en-US" baseline="-25000" dirty="0" err="1"/>
              <a:t>z</a:t>
            </a:r>
            <a:r>
              <a:rPr lang="en-US" altLang="en-US" dirty="0" err="1"/>
              <a:t>.k</a:t>
            </a:r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err="1"/>
              <a:t>dengan</a:t>
            </a:r>
            <a:r>
              <a:rPr lang="en-US" altLang="en-US" dirty="0"/>
              <a:t> :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     Ax, Ay dan Az = </a:t>
            </a:r>
            <a:r>
              <a:rPr lang="en-US" altLang="en-US" dirty="0" err="1"/>
              <a:t>komponen</a:t>
            </a:r>
            <a:r>
              <a:rPr lang="en-US" altLang="en-US" dirty="0"/>
              <a:t> </a:t>
            </a:r>
            <a:r>
              <a:rPr lang="en-US" altLang="en-US" dirty="0" err="1"/>
              <a:t>vektor</a:t>
            </a:r>
            <a:r>
              <a:rPr lang="en-US" altLang="en-US" dirty="0"/>
              <a:t> A </a:t>
            </a:r>
            <a:r>
              <a:rPr lang="en-US" altLang="en-US" dirty="0" err="1"/>
              <a:t>arah</a:t>
            </a:r>
            <a:r>
              <a:rPr lang="en-US" altLang="en-US" dirty="0"/>
              <a:t> </a:t>
            </a:r>
            <a:r>
              <a:rPr lang="en-US" altLang="en-US" dirty="0" err="1"/>
              <a:t>x,y</a:t>
            </a:r>
            <a:r>
              <a:rPr lang="en-US" altLang="en-US" dirty="0"/>
              <a:t> dan z</a:t>
            </a:r>
          </a:p>
        </p:txBody>
      </p:sp>
    </p:spTree>
    <p:extLst>
      <p:ext uri="{BB962C8B-B14F-4D97-AF65-F5344CB8AC3E}">
        <p14:creationId xmlns:p14="http://schemas.microsoft.com/office/powerpoint/2010/main" val="1998372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5309D2-DA2F-4338-8430-766B3FAEBED8}"/>
              </a:ext>
            </a:extLst>
          </p:cNvPr>
          <p:cNvSpPr/>
          <p:nvPr/>
        </p:nvSpPr>
        <p:spPr>
          <a:xfrm>
            <a:off x="0" y="6110068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B76904-571D-4A55-905A-B51BA723D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4135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0E6A192-99DD-4338-A182-F74FAB48234B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7C441-FE9B-49FF-B766-AD890F80EDB1}"/>
              </a:ext>
            </a:extLst>
          </p:cNvPr>
          <p:cNvSpPr/>
          <p:nvPr/>
        </p:nvSpPr>
        <p:spPr>
          <a:xfrm>
            <a:off x="0" y="0"/>
            <a:ext cx="9164782" cy="6096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04C34D4-A4D0-4774-86EF-331405341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782" y="76200"/>
            <a:ext cx="9164782" cy="59086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000" b="1" dirty="0">
                <a:latin typeface="Arial Narrow" panose="020B0606020202030204" pitchFamily="34" charset="0"/>
              </a:rPr>
              <a:t>F.  Perkalian silang dengan vektor satuan :</a:t>
            </a:r>
            <a:endParaRPr lang="en-US" altLang="en-US" sz="2000" b="1" dirty="0">
              <a:latin typeface="Arial Narrow" panose="020B0606020202030204" pitchFamily="34" charset="0"/>
            </a:endParaRPr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r>
              <a:rPr lang="en-US" altLang="en-US" sz="2000" dirty="0"/>
              <a:t>     </a:t>
            </a:r>
          </a:p>
          <a:p>
            <a:pPr eaLnBrk="1" hangingPunct="1"/>
            <a:r>
              <a:rPr lang="en-US" altLang="en-US" sz="2000" dirty="0"/>
              <a:t>     </a:t>
            </a:r>
            <a:endParaRPr lang="id-ID" altLang="en-US" sz="2000" dirty="0"/>
          </a:p>
          <a:p>
            <a:pPr eaLnBrk="1" hangingPunct="1"/>
            <a:r>
              <a:rPr lang="en-US" altLang="en-US" sz="2000" dirty="0"/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dengan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cara</a:t>
            </a:r>
            <a:r>
              <a:rPr lang="en-US" altLang="en-US" sz="2000" dirty="0">
                <a:latin typeface="Arial Narrow" panose="020B0606020202030204" pitchFamily="34" charset="0"/>
              </a:rPr>
              <a:t> </a:t>
            </a:r>
            <a:r>
              <a:rPr lang="en-US" altLang="en-US" sz="2000" dirty="0" err="1">
                <a:latin typeface="Arial Narrow" panose="020B0606020202030204" pitchFamily="34" charset="0"/>
              </a:rPr>
              <a:t>determinan</a:t>
            </a:r>
            <a:r>
              <a:rPr lang="en-US" altLang="en-US" sz="2000" dirty="0">
                <a:latin typeface="Arial Narrow" panose="020B0606020202030204" pitchFamily="34" charset="0"/>
              </a:rPr>
              <a:t> : 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r>
              <a:rPr lang="en-US" altLang="en-US" sz="2000" dirty="0"/>
              <a:t>     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dirty="0">
              <a:latin typeface="Gill Sans MT" panose="020B0502020104020203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1E680E9-31A6-442E-9289-ECF5FC9E8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7200"/>
            <a:ext cx="5181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1A5F3ACC-C5F8-4BA1-8E48-AC9F29726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95854"/>
            <a:ext cx="434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692D1B13-E712-4E3E-8C26-02CBBBFBB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52447"/>
            <a:ext cx="2057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2B62BA75-935B-4856-A8C2-CC6DCF60A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392659"/>
            <a:ext cx="2209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75622B0A-7B72-4AF6-AFCD-B71D72457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4700247"/>
            <a:ext cx="4724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046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BB2B58-8ED2-45B3-A4D3-7E5167D6ED42}"/>
              </a:ext>
            </a:extLst>
          </p:cNvPr>
          <p:cNvSpPr/>
          <p:nvPr/>
        </p:nvSpPr>
        <p:spPr>
          <a:xfrm>
            <a:off x="0" y="6110068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4CCCC-E1C5-436D-A832-A4FF67690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4135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92890F-0DF3-46F7-99E0-8090537A68DF}"/>
              </a:ext>
            </a:extLst>
          </p:cNvPr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4B784D-F1E9-4AB3-A8A3-5F84A4F70390}"/>
              </a:ext>
            </a:extLst>
          </p:cNvPr>
          <p:cNvSpPr/>
          <p:nvPr/>
        </p:nvSpPr>
        <p:spPr>
          <a:xfrm>
            <a:off x="0" y="0"/>
            <a:ext cx="9144000" cy="6110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108414-4BF5-4097-9193-9C83CFC3408F}"/>
              </a:ext>
            </a:extLst>
          </p:cNvPr>
          <p:cNvSpPr/>
          <p:nvPr/>
        </p:nvSpPr>
        <p:spPr>
          <a:xfrm>
            <a:off x="103484" y="76200"/>
            <a:ext cx="19812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ED56D0-44FD-4FF5-99C4-22C23B5AE18E}"/>
              </a:ext>
            </a:extLst>
          </p:cNvPr>
          <p:cNvSpPr/>
          <p:nvPr/>
        </p:nvSpPr>
        <p:spPr>
          <a:xfrm>
            <a:off x="17584" y="747932"/>
            <a:ext cx="9126415" cy="50432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5E11F3-37DC-4EFD-8938-2EA07CC45242}"/>
              </a:ext>
            </a:extLst>
          </p:cNvPr>
          <p:cNvSpPr txBox="1"/>
          <p:nvPr/>
        </p:nvSpPr>
        <p:spPr>
          <a:xfrm flipH="1">
            <a:off x="103484" y="852268"/>
            <a:ext cx="98602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err="1"/>
              <a:t>Serangga</a:t>
            </a:r>
            <a:r>
              <a:rPr lang="en-US" dirty="0"/>
              <a:t> </a:t>
            </a:r>
            <a:r>
              <a:rPr lang="en-US" dirty="0" err="1"/>
              <a:t>berturut-turut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8 cm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Timur, 5 cm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Selatan, 3 cm </a:t>
            </a:r>
            <a:r>
              <a:rPr lang="en-US" dirty="0" err="1"/>
              <a:t>ke</a:t>
            </a:r>
            <a:br>
              <a:rPr lang="en-US" dirty="0"/>
            </a:br>
            <a:r>
              <a:rPr lang="en-US" dirty="0" err="1"/>
              <a:t>arah</a:t>
            </a:r>
            <a:r>
              <a:rPr lang="en-US" dirty="0"/>
              <a:t> Barat, dan 4 cm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Utara.</a:t>
            </a:r>
            <a:br>
              <a:rPr lang="en-US" dirty="0"/>
            </a:br>
            <a:r>
              <a:rPr lang="en-US" dirty="0"/>
              <a:t>(a)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jauhkah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Utara dan Timur </a:t>
            </a:r>
            <a:r>
              <a:rPr lang="en-US" dirty="0" err="1"/>
              <a:t>serangga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dihitung</a:t>
            </a:r>
            <a:br>
              <a:rPr lang="en-US" dirty="0"/>
            </a:br>
            <a:r>
              <a:rPr lang="en-US" dirty="0"/>
              <a:t> 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geraknya</a:t>
            </a:r>
            <a:r>
              <a:rPr lang="en-US" dirty="0"/>
              <a:t> ?</a:t>
            </a:r>
            <a:br>
              <a:rPr lang="en-US" dirty="0"/>
            </a:br>
            <a:r>
              <a:rPr lang="en-US" dirty="0"/>
              <a:t>(b) </a:t>
            </a: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perpindahan</a:t>
            </a:r>
            <a:r>
              <a:rPr lang="en-US" dirty="0"/>
              <a:t> </a:t>
            </a:r>
            <a:r>
              <a:rPr lang="en-US" dirty="0" err="1"/>
              <a:t>serangga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grafik</a:t>
            </a:r>
            <a:r>
              <a:rPr lang="en-US" dirty="0"/>
              <a:t> dan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aljabar</a:t>
            </a:r>
            <a:r>
              <a:rPr lang="en-US" dirty="0"/>
              <a:t> !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pada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partikel</a:t>
            </a:r>
            <a:r>
              <a:rPr lang="en-US" dirty="0"/>
              <a:t> yang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F1 = 15i – 16j + 27k Newton dan F2 = 23j – 40k Newton. </a:t>
            </a:r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besarnya</a:t>
            </a:r>
            <a:br>
              <a:rPr lang="en-US" dirty="0"/>
            </a:br>
            <a:r>
              <a:rPr lang="en-US" dirty="0" err="1"/>
              <a:t>resultannya</a:t>
            </a:r>
            <a:r>
              <a:rPr lang="en-US" dirty="0"/>
              <a:t> ?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V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24,3 </a:t>
            </a:r>
            <a:r>
              <a:rPr lang="en-US" dirty="0" err="1"/>
              <a:t>satuan</a:t>
            </a:r>
            <a:r>
              <a:rPr lang="en-US" dirty="0"/>
              <a:t> dan </a:t>
            </a:r>
            <a:r>
              <a:rPr lang="en-US" dirty="0" err="1"/>
              <a:t>menunjuk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54,80 di </a:t>
            </a:r>
            <a:r>
              <a:rPr lang="en-US" dirty="0" err="1"/>
              <a:t>atas</a:t>
            </a:r>
            <a:br>
              <a:rPr lang="en-US" dirty="0"/>
            </a:br>
            <a:r>
              <a:rPr lang="en-US" dirty="0" err="1"/>
              <a:t>sumbu</a:t>
            </a:r>
            <a:r>
              <a:rPr lang="en-US" dirty="0"/>
              <a:t> x.</a:t>
            </a:r>
            <a:br>
              <a:rPr lang="en-US" dirty="0"/>
            </a:br>
            <a:r>
              <a:rPr lang="en-US" dirty="0"/>
              <a:t>(a) </a:t>
            </a:r>
            <a:r>
              <a:rPr lang="en-US" dirty="0" err="1"/>
              <a:t>Gambarkan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ini</a:t>
            </a:r>
            <a:br>
              <a:rPr lang="en-US" dirty="0"/>
            </a:br>
            <a:r>
              <a:rPr lang="en-US" dirty="0"/>
              <a:t>(b) Cari </a:t>
            </a:r>
            <a:r>
              <a:rPr lang="en-US" dirty="0" err="1"/>
              <a:t>Vx</a:t>
            </a:r>
            <a:r>
              <a:rPr lang="en-US" dirty="0"/>
              <a:t> dan </a:t>
            </a:r>
            <a:r>
              <a:rPr lang="en-US" dirty="0" err="1"/>
              <a:t>Vy</a:t>
            </a:r>
            <a:br>
              <a:rPr lang="en-US" dirty="0"/>
            </a:br>
            <a:r>
              <a:rPr lang="en-US" dirty="0"/>
              <a:t>(c) 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Vx</a:t>
            </a:r>
            <a:r>
              <a:rPr lang="en-US" dirty="0"/>
              <a:t> dan </a:t>
            </a:r>
            <a:r>
              <a:rPr lang="en-US" dirty="0" err="1"/>
              <a:t>Vy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dan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resultannya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714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987</Words>
  <Application>Microsoft Office PowerPoint</Application>
  <PresentationFormat>On-screen Show (4:3)</PresentationFormat>
  <Paragraphs>211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Andalus</vt:lpstr>
      <vt:lpstr>Arial</vt:lpstr>
      <vt:lpstr>Arial Narrow</vt:lpstr>
      <vt:lpstr>Calibri</vt:lpstr>
      <vt:lpstr>Gill Sans MT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64</cp:revision>
  <dcterms:created xsi:type="dcterms:W3CDTF">2021-08-20T15:03:30Z</dcterms:created>
  <dcterms:modified xsi:type="dcterms:W3CDTF">2023-05-14T12:43:21Z</dcterms:modified>
</cp:coreProperties>
</file>